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3C712-2EE5-87F8-9CA6-E2DE35AC6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BB830-AABA-244D-7D64-344FA2FE6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6CBCD-5B08-376A-F6B7-F452696F9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4F016-38C4-DF42-FD03-D63AA333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27930-8918-E29D-CD4A-1B6D9F26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911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7C290-F7BF-ADE6-F58E-4521CAEA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90C932-1AC3-3ACC-77AF-DDC537787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14843-A5E2-A7B3-FEDF-1854F13B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44B5E-F8FB-D34B-5741-8B412C95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F4DD5-9F69-3819-7A7C-F4BCE49E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41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C626A3-63FB-6CBD-AFAF-BB059E497F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DF64AE-2764-9EE6-1BF8-3964F4818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2910D-397F-1D6B-CAA0-2D578FA4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3D531-6CBB-1F7F-30BC-0FA207128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5FB19-1AC9-4EA6-470E-62DA4897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02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25921-DBFE-0237-65B1-E0A835B1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C97FE-6B1E-5E70-C7E7-BF71A5574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1D67C-EE11-58AB-DD49-9F6D7DD32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BA9B7-0DAF-81F5-20A8-87229EFE7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2ED40-3431-BAAA-99FB-791B2EE85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83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D54FC-9368-D5DF-BAA3-2653EE7E4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649E5-EB93-444F-E8B8-10DA7E58C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2995A-D2AA-85E1-9123-88D6B256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AB4BB-C453-86AE-DBFF-330668E88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22352-FD63-CEB1-643D-96C78A82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59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925B7-37C9-6971-427B-8470B27C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C4418-B103-1806-5626-A4F3FEB43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08B15-6779-A64C-5911-85BD9A51B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0D54A-C286-645D-6253-A91AE3390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7ED2F-010F-23E9-C16B-0B5FE0CB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72385-DA5A-F3B4-3741-F714CD056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075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0A6FA-7862-D760-9CEA-3B3552B9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C20DA-9A33-9C21-C0F0-170034EB4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E9663-8F88-F716-85D9-9DEE2E000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1C4E3-B7BC-7F93-1329-FA3E4D905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70A3C-1979-3631-DEED-D073B26A0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F4640-A3FB-0479-0617-7F61C766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3EC7D7-95F7-B570-2448-5906430E9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145EC5-4F92-7982-248B-2D537558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35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62705-1BDE-80D0-4A13-E604D95A4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93DB-0185-35FD-6039-914722A7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2E347-5CC4-2CAC-7E7E-7BF4CAC23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B4634-F273-FE18-4F71-9924A62A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759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0022E-A631-C1C8-5528-88D087D8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604D1-21A2-B4B2-4E58-72E80BCE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4298D-8FB7-09E4-90E1-5A51F7E1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3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EFF19-9CAB-1581-3969-BB58A470C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677DD-CB35-BA82-80AC-EEA15D652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AAA2E-0395-9856-50CA-CC14ED6D8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79C45-FF1F-6D8A-93B7-04BCF9A7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14AD5-50A1-162E-68EF-FD6F2053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A8467-C158-AAB9-E89D-77D3A9B8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80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9BD20-0075-49C2-453C-104FB2A9E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0DA73F-F7F0-55C1-FCD3-8D9F12BD4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E3B79-9E61-4754-2181-6021297D1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E42F2-5A19-F44D-06CD-6EBA0287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875FD-FD13-5F1D-A2EA-60199CAD7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D92C7-1F00-C804-8A09-3D829074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716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361D00-BA5C-4161-1026-F26D2F03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F9C6B-5B13-57B8-5486-948BF073B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52568-FF13-74B3-FE25-AFEAEDF9E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44ED2-D315-411A-A9A9-6EF611F2B148}" type="datetimeFigureOut">
              <a:rPr lang="en-CA" smtClean="0"/>
              <a:t>2022-06-01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1F07E-52EA-3720-A6B2-E63A47756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03B29-9FF1-EC10-88C0-3B130E8D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C172A-CA03-4129-B1D3-2DD992C51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016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942E5-6A87-4FB2-C943-AF744DE312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/>
              <a:t>Discrimination</a:t>
            </a:r>
            <a:endParaRPr lang="en-CA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14A4E-7809-7D3C-A12C-5EF311B6F7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CA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think everyone is equal?</a:t>
            </a:r>
            <a:endParaRPr lang="en-CA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CA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Think-Pair-Share: How do you see discrimination in real life? How do you know it is discrimination?</a:t>
            </a:r>
            <a:endParaRPr lang="en-CA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CA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Think-Pair-Share: What are some similarities and differences between the discriminations we have just discussed?</a:t>
            </a:r>
            <a:endParaRPr lang="en-CA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CA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all of these different types of discrimination the same? What makes them different than one another?</a:t>
            </a:r>
            <a:endParaRPr lang="en-CA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57727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91350-37E3-A29E-2C40-F192FBD3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/>
              <a:t>Intersectionality</a:t>
            </a:r>
            <a:endParaRPr lang="en-CA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60D3-89AF-847E-3F33-EA810FEB8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Intersectionality is the interconnected parts of a person’s, or people’s, lives and how it creates overlapping and interrelated systems of discrimination and disadvantage. </a:t>
            </a: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a Black man and a Black woman have different issues based both on race and on gender.</a:t>
            </a: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7647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2DD3-A1BC-0FFA-D3D6-ED196735B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/>
              <a:t>Discussion Questions</a:t>
            </a:r>
            <a:endParaRPr lang="en-CA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96415-BF03-CE0A-25AC-8450FD3D0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see intersectionality in each of these stories?</a:t>
            </a: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different parts of the person that are intersecting with each other?</a:t>
            </a: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do you think these people were discriminated against in these stories?</a:t>
            </a: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can intersectionality give us a new lens to view these stories through?</a:t>
            </a: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can looking at intersectionality help us improve our society today?</a:t>
            </a: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615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Office Theme</vt:lpstr>
      <vt:lpstr>Discrimination</vt:lpstr>
      <vt:lpstr>Intersectionality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Discrimination</dc:title>
  <dc:creator>Graham Baigent</dc:creator>
  <cp:lastModifiedBy>Graham Baigent</cp:lastModifiedBy>
  <cp:revision>1</cp:revision>
  <dcterms:created xsi:type="dcterms:W3CDTF">2022-06-02T04:48:34Z</dcterms:created>
  <dcterms:modified xsi:type="dcterms:W3CDTF">2022-06-02T04:51:20Z</dcterms:modified>
</cp:coreProperties>
</file>