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0" d="100"/>
          <a:sy n="70" d="100"/>
        </p:scale>
        <p:origin x="9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F89C7-C1C9-70E7-86A9-4D10164C4F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A7BBC5B5-C18D-C2B9-E015-1954CE7AE3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06BCAA7-4BA8-353A-AC9E-62812F5A4F0B}"/>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5" name="Footer Placeholder 4">
            <a:extLst>
              <a:ext uri="{FF2B5EF4-FFF2-40B4-BE49-F238E27FC236}">
                <a16:creationId xmlns:a16="http://schemas.microsoft.com/office/drawing/2014/main" id="{0D07DF96-2186-0FE0-DADD-57D6590983D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66949CA-CCBC-628A-BC0E-D0B8E72F70A5}"/>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858893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998FA-C60F-F6A2-A5CB-7919EF5B9E5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A210DF9-7E89-0711-71E9-568F0FEB70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120E97-308E-5C25-BF57-E30D4E135E25}"/>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5" name="Footer Placeholder 4">
            <a:extLst>
              <a:ext uri="{FF2B5EF4-FFF2-40B4-BE49-F238E27FC236}">
                <a16:creationId xmlns:a16="http://schemas.microsoft.com/office/drawing/2014/main" id="{9E27EE3F-1760-BBBC-974E-950D462C7C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53AFBC7-45E1-4D58-1ECE-06D309C81AC5}"/>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996466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C681FC-8FDC-6D58-3D1C-EE4535627C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A846718-30AC-F23B-2CCE-B6CD76A4B1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CFF3289-1CF4-F9D2-97AE-6C44010C32D9}"/>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5" name="Footer Placeholder 4">
            <a:extLst>
              <a:ext uri="{FF2B5EF4-FFF2-40B4-BE49-F238E27FC236}">
                <a16:creationId xmlns:a16="http://schemas.microsoft.com/office/drawing/2014/main" id="{AA9F193F-9A5D-B5C2-F05F-1B832D008B9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CD42A79-79BE-0244-5730-C80A5FDFF24E}"/>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684390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0129A-2DB5-C76F-BA1B-2C63E7180F7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8CBA101-8BF1-AF3C-6B63-D7038B6927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D94947C-7744-2E54-8AF3-061B9B3F455D}"/>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5" name="Footer Placeholder 4">
            <a:extLst>
              <a:ext uri="{FF2B5EF4-FFF2-40B4-BE49-F238E27FC236}">
                <a16:creationId xmlns:a16="http://schemas.microsoft.com/office/drawing/2014/main" id="{806A09E7-96B4-0D2D-B8BE-418D5085C11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35CA808-D69B-4DEB-7C63-F706F0928EFD}"/>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392151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4281A-EF36-B9A9-BBA9-141090090F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1A21070-54A2-ACA0-F63D-A11C4216DE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EBB9B7-874C-B555-1023-86345EE97D89}"/>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5" name="Footer Placeholder 4">
            <a:extLst>
              <a:ext uri="{FF2B5EF4-FFF2-40B4-BE49-F238E27FC236}">
                <a16:creationId xmlns:a16="http://schemas.microsoft.com/office/drawing/2014/main" id="{EAEAC863-BDBE-0B24-9DE4-55A809B29B6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FF19E3-8554-BBDF-5E11-D21B19FA9A06}"/>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195071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1E40-9A4F-03D7-95A7-36138A9E607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E33CF45-4D58-27C9-5AFD-967364BD08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64640C1-B1EB-9CBD-0EBA-B632779DF2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FCD23B7-4D91-AA18-950D-C1370B4BF5F3}"/>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6" name="Footer Placeholder 5">
            <a:extLst>
              <a:ext uri="{FF2B5EF4-FFF2-40B4-BE49-F238E27FC236}">
                <a16:creationId xmlns:a16="http://schemas.microsoft.com/office/drawing/2014/main" id="{AF4FD8AA-BE27-B0F2-B605-8CF750479DD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391AEA3-1E10-D911-7AFE-937FBB00D366}"/>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990744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B9257-C7AB-7BFD-3087-E0AAF7238AD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AB9A351-0216-D72C-2353-139281100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364277-51E7-C8E2-3813-1FF1CF65C4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02A10C6-71F8-6BDC-A6F1-FDB2F76056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380B92-3B5D-8B48-86A3-098DD609ED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2F96206-23C5-F159-034F-17DC2B42A558}"/>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8" name="Footer Placeholder 7">
            <a:extLst>
              <a:ext uri="{FF2B5EF4-FFF2-40B4-BE49-F238E27FC236}">
                <a16:creationId xmlns:a16="http://schemas.microsoft.com/office/drawing/2014/main" id="{7E1819B0-400C-62AE-A4AA-344C2C3F4C1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30E23E8-6CA9-A683-4545-4E032448E1CC}"/>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2916111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CE834-37A0-D6EE-41B5-957076C2388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9710ADE-738F-20B1-CE0D-7353EF836A0A}"/>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4" name="Footer Placeholder 3">
            <a:extLst>
              <a:ext uri="{FF2B5EF4-FFF2-40B4-BE49-F238E27FC236}">
                <a16:creationId xmlns:a16="http://schemas.microsoft.com/office/drawing/2014/main" id="{5BEF9052-8E38-77B8-DDB3-94A2C365CCA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BDB81D9-EF37-728B-822D-A99CEC1FF88D}"/>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227841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E3501-E37C-FFC8-37FE-1F611D6357D0}"/>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3" name="Footer Placeholder 2">
            <a:extLst>
              <a:ext uri="{FF2B5EF4-FFF2-40B4-BE49-F238E27FC236}">
                <a16:creationId xmlns:a16="http://schemas.microsoft.com/office/drawing/2014/main" id="{B3AA9757-AA4C-8295-6CFD-A16C69A91E0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50FEE22-50DB-9B34-1ABD-023C7E7C64BF}"/>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876917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5B5D-3CC3-7421-3DC9-4E22DE550C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74A9E9D-B6C5-C580-1808-527B6EC566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FAB14CC-DF93-7862-75B6-0CF98F73F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E821E3-D265-4220-D2E0-462A093732A0}"/>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6" name="Footer Placeholder 5">
            <a:extLst>
              <a:ext uri="{FF2B5EF4-FFF2-40B4-BE49-F238E27FC236}">
                <a16:creationId xmlns:a16="http://schemas.microsoft.com/office/drawing/2014/main" id="{EE3BA0F5-6B7B-6518-E3C4-8A81E4C6331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E01DCB1-49E7-FBD8-ADF6-DE8FA6EA235F}"/>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3500579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7C35D-F1E1-D954-585B-72821F3902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97D06B3-689B-FC40-C8E1-6D1C7D6EB0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B5FCC57-B4FA-AA79-F9F2-D0B17C74DF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797F97-93FB-FA26-45E7-D3A2D50FB2C7}"/>
              </a:ext>
            </a:extLst>
          </p:cNvPr>
          <p:cNvSpPr>
            <a:spLocks noGrp="1"/>
          </p:cNvSpPr>
          <p:nvPr>
            <p:ph type="dt" sz="half" idx="10"/>
          </p:nvPr>
        </p:nvSpPr>
        <p:spPr/>
        <p:txBody>
          <a:bodyPr/>
          <a:lstStyle/>
          <a:p>
            <a:fld id="{0D43A5C1-1320-47F9-AD53-B45D3812682C}" type="datetimeFigureOut">
              <a:rPr lang="en-CA" smtClean="0"/>
              <a:t>2022-06-01</a:t>
            </a:fld>
            <a:endParaRPr lang="en-CA"/>
          </a:p>
        </p:txBody>
      </p:sp>
      <p:sp>
        <p:nvSpPr>
          <p:cNvPr id="6" name="Footer Placeholder 5">
            <a:extLst>
              <a:ext uri="{FF2B5EF4-FFF2-40B4-BE49-F238E27FC236}">
                <a16:creationId xmlns:a16="http://schemas.microsoft.com/office/drawing/2014/main" id="{9316D5FA-CFEE-91F4-65AA-53A7197B29C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CCE5A54-FDC9-7F1F-9251-4EC145E7BD27}"/>
              </a:ext>
            </a:extLst>
          </p:cNvPr>
          <p:cNvSpPr>
            <a:spLocks noGrp="1"/>
          </p:cNvSpPr>
          <p:nvPr>
            <p:ph type="sldNum" sz="quarter" idx="12"/>
          </p:nvPr>
        </p:nvSpPr>
        <p:spPr/>
        <p:txBody>
          <a:bodyPr/>
          <a:lstStyle/>
          <a:p>
            <a:fld id="{F772290A-A48C-43FF-B90E-78A25B6DC703}" type="slidenum">
              <a:rPr lang="en-CA" smtClean="0"/>
              <a:t>‹#›</a:t>
            </a:fld>
            <a:endParaRPr lang="en-CA"/>
          </a:p>
        </p:txBody>
      </p:sp>
    </p:spTree>
    <p:extLst>
      <p:ext uri="{BB962C8B-B14F-4D97-AF65-F5344CB8AC3E}">
        <p14:creationId xmlns:p14="http://schemas.microsoft.com/office/powerpoint/2010/main" val="1505500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D3FA2A-5F66-DD6D-28A6-DB47BB21E8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A06E865-B3D3-9279-F459-B2B85290D1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28C7984-1494-288A-6ACC-E73922BB69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3A5C1-1320-47F9-AD53-B45D3812682C}" type="datetimeFigureOut">
              <a:rPr lang="en-CA" smtClean="0"/>
              <a:t>2022-06-01</a:t>
            </a:fld>
            <a:endParaRPr lang="en-CA"/>
          </a:p>
        </p:txBody>
      </p:sp>
      <p:sp>
        <p:nvSpPr>
          <p:cNvPr id="5" name="Footer Placeholder 4">
            <a:extLst>
              <a:ext uri="{FF2B5EF4-FFF2-40B4-BE49-F238E27FC236}">
                <a16:creationId xmlns:a16="http://schemas.microsoft.com/office/drawing/2014/main" id="{0D56BF6A-CEB5-8F34-BCD6-9924A08C87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50F250A-A46B-C329-5486-17E4D1221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2290A-A48C-43FF-B90E-78A25B6DC703}" type="slidenum">
              <a:rPr lang="en-CA" smtClean="0"/>
              <a:t>‹#›</a:t>
            </a:fld>
            <a:endParaRPr lang="en-CA"/>
          </a:p>
        </p:txBody>
      </p:sp>
    </p:spTree>
    <p:extLst>
      <p:ext uri="{BB962C8B-B14F-4D97-AF65-F5344CB8AC3E}">
        <p14:creationId xmlns:p14="http://schemas.microsoft.com/office/powerpoint/2010/main" val="4195003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33306-90D7-2CE5-6D5A-C4B64B0BA2F0}"/>
              </a:ext>
            </a:extLst>
          </p:cNvPr>
          <p:cNvSpPr>
            <a:spLocks noGrp="1"/>
          </p:cNvSpPr>
          <p:nvPr>
            <p:ph type="ctrTitle"/>
          </p:nvPr>
        </p:nvSpPr>
        <p:spPr/>
        <p:txBody>
          <a:bodyPr>
            <a:normAutofit/>
          </a:bodyPr>
          <a:lstStyle/>
          <a:p>
            <a:r>
              <a:rPr lang="en-US" sz="7200" dirty="0"/>
              <a:t>Women in the Holocaust</a:t>
            </a:r>
            <a:endParaRPr lang="en-CA" sz="7200" dirty="0"/>
          </a:p>
        </p:txBody>
      </p:sp>
      <p:sp>
        <p:nvSpPr>
          <p:cNvPr id="3" name="Subtitle 2">
            <a:extLst>
              <a:ext uri="{FF2B5EF4-FFF2-40B4-BE49-F238E27FC236}">
                <a16:creationId xmlns:a16="http://schemas.microsoft.com/office/drawing/2014/main" id="{4F86A3A2-C18F-F188-5927-103C08EC15E9}"/>
              </a:ext>
            </a:extLst>
          </p:cNvPr>
          <p:cNvSpPr>
            <a:spLocks noGrp="1"/>
          </p:cNvSpPr>
          <p:nvPr>
            <p:ph type="subTitle" idx="1"/>
          </p:nvPr>
        </p:nvSpPr>
        <p:spPr/>
        <p:txBody>
          <a:bodyPr>
            <a:normAutofit/>
          </a:bodyPr>
          <a:lstStyle/>
          <a:p>
            <a:r>
              <a:rPr lang="en-US" sz="3200" dirty="0"/>
              <a:t>Share your intersectionality poster with a partner and discuss what you included and why based on the template provided.</a:t>
            </a:r>
            <a:endParaRPr lang="en-CA" sz="3200" dirty="0"/>
          </a:p>
        </p:txBody>
      </p:sp>
    </p:spTree>
    <p:extLst>
      <p:ext uri="{BB962C8B-B14F-4D97-AF65-F5344CB8AC3E}">
        <p14:creationId xmlns:p14="http://schemas.microsoft.com/office/powerpoint/2010/main" val="1794489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E023-BC77-CFDD-BCF4-35248E3BC3E3}"/>
              </a:ext>
            </a:extLst>
          </p:cNvPr>
          <p:cNvSpPr>
            <a:spLocks noGrp="1"/>
          </p:cNvSpPr>
          <p:nvPr>
            <p:ph type="title"/>
          </p:nvPr>
        </p:nvSpPr>
        <p:spPr/>
        <p:txBody>
          <a:bodyPr/>
          <a:lstStyle/>
          <a:p>
            <a:r>
              <a:rPr lang="en-US" dirty="0"/>
              <a:t>Intersectionality and Women</a:t>
            </a:r>
            <a:endParaRPr lang="en-CA" dirty="0"/>
          </a:p>
        </p:txBody>
      </p:sp>
      <p:sp>
        <p:nvSpPr>
          <p:cNvPr id="3" name="Content Placeholder 2">
            <a:extLst>
              <a:ext uri="{FF2B5EF4-FFF2-40B4-BE49-F238E27FC236}">
                <a16:creationId xmlns:a16="http://schemas.microsoft.com/office/drawing/2014/main" id="{F14FF480-AA85-7630-D458-5441FC9A5685}"/>
              </a:ext>
            </a:extLst>
          </p:cNvPr>
          <p:cNvSpPr>
            <a:spLocks noGrp="1"/>
          </p:cNvSpPr>
          <p:nvPr>
            <p:ph idx="1"/>
          </p:nvPr>
        </p:nvSpPr>
        <p:spPr/>
        <p:txBody>
          <a:bodyPr>
            <a:normAutofit/>
          </a:bodyPr>
          <a:lstStyle/>
          <a:p>
            <a:pPr marL="342900" lvl="0" indent="-342900">
              <a:lnSpc>
                <a:spcPct val="107000"/>
              </a:lnSpc>
              <a:buFont typeface="Symbol" panose="05050102010706020507" pitchFamily="18" charset="2"/>
              <a:buChar char=""/>
            </a:pPr>
            <a:r>
              <a:rPr lang="en-CA" sz="2400" dirty="0">
                <a:effectLst/>
                <a:latin typeface="Times New Roman" panose="02020603050405020304" pitchFamily="18" charset="0"/>
                <a:ea typeface="Calibri" panose="020F0502020204030204" pitchFamily="34" charset="0"/>
                <a:cs typeface="Times New Roman" panose="02020603050405020304" pitchFamily="18" charset="0"/>
              </a:rPr>
              <a:t>Based on what you talked about yesterday involving intersectionality how do you think that it can appear specifically for women?</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2400" dirty="0">
                <a:effectLst/>
                <a:latin typeface="Times New Roman" panose="02020603050405020304" pitchFamily="18" charset="0"/>
                <a:ea typeface="Calibri" panose="020F0502020204030204" pitchFamily="34" charset="0"/>
                <a:cs typeface="Times New Roman" panose="02020603050405020304" pitchFamily="18" charset="0"/>
              </a:rPr>
              <a:t>What are some issues that women face in our society?</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2400" dirty="0">
                <a:effectLst/>
                <a:latin typeface="Times New Roman" panose="02020603050405020304" pitchFamily="18" charset="0"/>
                <a:ea typeface="Calibri" panose="020F0502020204030204" pitchFamily="34" charset="0"/>
                <a:cs typeface="Times New Roman" panose="02020603050405020304" pitchFamily="18" charset="0"/>
              </a:rPr>
              <a:t>What are some issues that women have faced historically?</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2400" dirty="0">
                <a:effectLst/>
                <a:latin typeface="Times New Roman" panose="02020603050405020304" pitchFamily="18" charset="0"/>
                <a:ea typeface="Calibri" panose="020F0502020204030204" pitchFamily="34" charset="0"/>
                <a:cs typeface="Times New Roman" panose="02020603050405020304" pitchFamily="18" charset="0"/>
              </a:rPr>
              <a:t>How does it make you feel to reflect on the issues that women face?</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400" dirty="0">
                <a:effectLst/>
                <a:latin typeface="Times New Roman" panose="02020603050405020304" pitchFamily="18" charset="0"/>
                <a:ea typeface="Calibri" panose="020F0502020204030204" pitchFamily="34" charset="0"/>
                <a:cs typeface="Times New Roman" panose="02020603050405020304" pitchFamily="18" charset="0"/>
              </a:rPr>
              <a:t>How do you think this part of intersectionality may have appeared during the Holocaust?</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3600" dirty="0"/>
          </a:p>
        </p:txBody>
      </p:sp>
    </p:spTree>
    <p:extLst>
      <p:ext uri="{BB962C8B-B14F-4D97-AF65-F5344CB8AC3E}">
        <p14:creationId xmlns:p14="http://schemas.microsoft.com/office/powerpoint/2010/main" val="97219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0826C-4C07-771D-9143-42CC974BCA8C}"/>
              </a:ext>
            </a:extLst>
          </p:cNvPr>
          <p:cNvSpPr>
            <a:spLocks noGrp="1"/>
          </p:cNvSpPr>
          <p:nvPr>
            <p:ph type="title"/>
          </p:nvPr>
        </p:nvSpPr>
        <p:spPr>
          <a:xfrm>
            <a:off x="838200" y="90439"/>
            <a:ext cx="10515600" cy="1325563"/>
          </a:xfrm>
        </p:spPr>
        <p:txBody>
          <a:bodyPr>
            <a:normAutofit/>
          </a:bodyPr>
          <a:lstStyle/>
          <a:p>
            <a:r>
              <a:rPr lang="en-US" sz="5400" dirty="0"/>
              <a:t>Emmie’s Question</a:t>
            </a:r>
            <a:endParaRPr lang="en-CA" sz="5400" dirty="0"/>
          </a:p>
        </p:txBody>
      </p:sp>
      <p:sp>
        <p:nvSpPr>
          <p:cNvPr id="3" name="Content Placeholder 2">
            <a:extLst>
              <a:ext uri="{FF2B5EF4-FFF2-40B4-BE49-F238E27FC236}">
                <a16:creationId xmlns:a16="http://schemas.microsoft.com/office/drawing/2014/main" id="{037B29DB-DBF9-D034-0C65-927B38610C1E}"/>
              </a:ext>
            </a:extLst>
          </p:cNvPr>
          <p:cNvSpPr>
            <a:spLocks noGrp="1"/>
          </p:cNvSpPr>
          <p:nvPr>
            <p:ph idx="1"/>
          </p:nvPr>
        </p:nvSpPr>
        <p:spPr>
          <a:xfrm>
            <a:off x="838200" y="1364776"/>
            <a:ext cx="10612272" cy="5128099"/>
          </a:xfrm>
        </p:spPr>
        <p:txBody>
          <a:bodyPr>
            <a:normAutofit lnSpcReduction="10000"/>
          </a:bodyPr>
          <a:lstStyle/>
          <a:p>
            <a:pPr marL="342900" lvl="0" indent="-342900">
              <a:lnSpc>
                <a:spcPct val="107000"/>
              </a:lnSpc>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What are some of the things you first notice in the image of the clippers? Do not infer meaning yet, simply state some of the things that you have noticed in the image, physical things, like colour for example.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How does the image of the clippers with the statement “… they took off our hair” make you feel?</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Have you ever met anyone who was unhappy about losing their hair?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Do you know anyone who shaves their head? How do they feel about losing their hair?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Is hair an important part of many women’s life? Do you think that it would have been an even bigger part of their life during the 1940’s?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How does this event show an issue that was specific to women during the Holocaust?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How does Emmie’s story show intersectionality during the Holocaust?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Why do you think women and girls were forced to have their heads shaved when taken to </a:t>
            </a:r>
            <a:r>
              <a:rPr lang="en-CA" sz="1800" dirty="0" err="1">
                <a:effectLst/>
                <a:latin typeface="Times New Roman" panose="02020603050405020304" pitchFamily="18" charset="0"/>
                <a:ea typeface="Calibri" panose="020F0502020204030204" pitchFamily="34" charset="0"/>
                <a:cs typeface="Times New Roman" panose="02020603050405020304" pitchFamily="18" charset="0"/>
              </a:rPr>
              <a:t>Ravensbruck</a:t>
            </a: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How does Emmie’s reaction to her daughter cutting her hair short make you feel? Do you think that Emmie is overreacting?</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How does Emmie’s trauma impact her reaction to her daughter cutting her hair short?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556951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309</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Symbol</vt:lpstr>
      <vt:lpstr>Times New Roman</vt:lpstr>
      <vt:lpstr>Office Theme</vt:lpstr>
      <vt:lpstr>Women in the Holocaust</vt:lpstr>
      <vt:lpstr>Intersectionality and Women</vt:lpstr>
      <vt:lpstr>Emmie’s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 the Holocaust</dc:title>
  <dc:creator>Graham Baigent</dc:creator>
  <cp:lastModifiedBy>Graham Baigent</cp:lastModifiedBy>
  <cp:revision>1</cp:revision>
  <dcterms:created xsi:type="dcterms:W3CDTF">2022-06-02T04:53:46Z</dcterms:created>
  <dcterms:modified xsi:type="dcterms:W3CDTF">2022-06-02T04:56:09Z</dcterms:modified>
</cp:coreProperties>
</file>