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A7D08-0854-6B1B-4EBF-6C80224D5FD5}" name="Sophie Oliveau-Moore" initials="SM" userId="Sophie Oliveau-Moor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1DAC0B-5AB6-EB41-8B8D-D21BBB38E55C}" v="1" dt="2026-04-18T22:17:37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4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96D2A-A5DC-E209-97C4-B317E8D24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1ABA51-BC6A-981C-0B99-DAE650ADB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94A6D-56C6-4898-3DF7-9FD01000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A68FA-603F-3C3E-0656-6708C27A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23C48-042D-0F45-0D91-C36A8BDA7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103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C4A38-E47D-98D1-79E8-793F7315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7AC56-2C1C-F6AB-7AE5-2C8142EDC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F7C6D-2170-91BE-09E4-541B88BDE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4E9EF-49F8-6926-4CD8-F87AEDD7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6FBA7-8702-D6DA-0E1A-14F84BCB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141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C69AB5-6FAE-759C-F6AE-4F36FFAE6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BB7DD6-79B3-5796-52C8-B934F45D64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31F7E-1056-7738-08F0-98BD6EDAC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BB872-9079-4ADB-D14A-615B76251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17B96-FD06-05CA-4A01-06E1FFDE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97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6569-90AE-9354-0759-5A88DEFE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84806-EBD9-AEAB-7838-1A64ED363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642B9-38C2-0B9B-4024-94B102B7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C55E1-4984-9D49-AD41-7C12E478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F581E-987B-B211-9414-D3924E93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004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DD92-0A5D-6DC4-4006-188868DD1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3A27A-8FF3-F891-7179-54CE6F93B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75B93-871C-A52B-60CA-90E691146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05241-6755-C5E0-C8F1-EC65F7F2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61038-FDF5-827D-074F-81AF44A44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677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41E3C-4750-BA74-D8C5-41E09B102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B9A78-FE15-4F13-E342-E8AC0A4E4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A28B68-5379-B0DF-3579-F38FA7B4B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F62BD-3E38-33AC-B0D6-30150A3D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AF162-8AD4-19FD-39CE-361F7E344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0DC98-4EFF-46F7-0782-9C582312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812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02D5D-E4C0-3CF2-EA52-1A47037E1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C8BE3-AC52-4B75-CF13-1BEFA21B2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984AB-FFD8-259B-D43A-AC97F3CBF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7496F-D730-0CB4-038C-6EC47F38A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0D647-BC63-87DA-672F-A064353100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A24051-1124-44F0-30E7-1CB8D98F2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73DCB2-FACE-3F59-EA5F-07AE86B1F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78D1C-E63A-2DC4-6235-E8CB2436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95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C5308-C1D0-8FBE-488B-302E1A157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CF90D1-9814-0D65-7BD6-4D6FD4BC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263204-6E66-4E15-B130-649BDA06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FB28D-7E17-C7DD-81B8-823F7E61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583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33E11-14EC-16EA-FBEF-3D291FC4D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8BB98-07CD-169A-1A39-EB876110F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F7F8C-51D8-969D-6431-3A7FCD280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94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83E5D-D889-3176-2385-11844213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EDC48-B6B6-8DC9-D26B-F06918767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BFF5F-2ACC-2944-801C-E1A2CDC475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03E4B-C3DC-325C-9FEE-62272157F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90372-1E0B-A742-21FD-757C4E92C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D475E-12DF-B3EA-D7E2-F7D895E16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58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CB41A-1113-6E23-8EDB-0DF1366C9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C5DC58-2CD5-6F3B-9E79-C75A191536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8566C7-5C37-1897-D29F-74F3DB05B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F1AB3-FFE9-6F6A-9FAC-36EE177D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F3EA4-B866-E3C7-E833-76C99F8A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229B0-93BD-82A4-94B3-631E58A2B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6378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43B8D8-BD4C-F025-2308-0276B36FB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71925-D60C-9208-4057-AE8C05F4E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BCE2C-F928-DAF5-E0F2-9BF886EBA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A8A0D-4DD6-4873-8381-E585B076A3DC}" type="datetimeFigureOut">
              <a:rPr lang="en-CA" smtClean="0"/>
              <a:t>2026-04-18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FA4B1-E82B-89CD-0F9C-FF62C6F43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284B-C382-2196-81E2-F615111F3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759AF-5F1A-43C5-AD1E-14411FB6A52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83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72D65-15BA-25EC-9ACA-3D298F223D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La résistance des femmes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8BAE9-8634-AD0C-1D96-1224156A2F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Penser</a:t>
            </a:r>
            <a:r>
              <a:rPr lang="fr-FR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-préparer-partager sur les façons dont les femmes pourraient avoir un impact positif sur la vie des personnes qui ont souffert pendant l’Holocauste.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908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DCA4-4425-FB8E-2466-946B3FBC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6600" dirty="0"/>
              <a:t>L’histoire de Lena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A9CBD-89C0-FEF4-93F0-D4DE502C0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quoi l'histoire de Lena vous en apprend-elle davantage sur la vie des femmes pendant l'Holocauste 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quoi Lena incarne-t-elle et se </a:t>
            </a:r>
            <a:r>
              <a:rPr lang="fr-C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bat-elle</a:t>
            </a: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pour la notion de féminité au milieu du XXe siècle 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Pourquoi est-il important que les gens connaissent l'histoire de Lena pendant l'Holocauste 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quoi l'histoire de Lena illustre-t-elle la résistance dont ont fait preuve de nombreuses femmes juives pendant l'Holocauste ?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fr-C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Pourquoi est-il important que nous apprenions à connaître la résistance à l'Holocauste ainsi que les différentes façons dont les gens ont été victimes ?</a:t>
            </a:r>
          </a:p>
        </p:txBody>
      </p:sp>
    </p:spTree>
    <p:extLst>
      <p:ext uri="{BB962C8B-B14F-4D97-AF65-F5344CB8AC3E}">
        <p14:creationId xmlns:p14="http://schemas.microsoft.com/office/powerpoint/2010/main" val="68031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c61d377-9894-427c-b13b-1d6a51662b4e}" enabled="0" method="" siteId="{9c61d377-9894-427c-b13b-1d6a51662b4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121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Theme</vt:lpstr>
      <vt:lpstr>La résistance des femmes</vt:lpstr>
      <vt:lpstr>L’histoire de Lena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Women’s Resistance</dc:title>
  <dc:creator>Graham Baigent</dc:creator>
  <cp:lastModifiedBy>Jacqui Rutherford</cp:lastModifiedBy>
  <cp:revision>3</cp:revision>
  <dcterms:created xsi:type="dcterms:W3CDTF">2022-06-02T15:34:30Z</dcterms:created>
  <dcterms:modified xsi:type="dcterms:W3CDTF">2026-04-18T22:18:26Z</dcterms:modified>
</cp:coreProperties>
</file>