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3" r:id="rId2"/>
    <p:sldId id="281" r:id="rId3"/>
    <p:sldId id="291" r:id="rId4"/>
    <p:sldId id="263" r:id="rId5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8" autoAdjust="0"/>
  </p:normalViewPr>
  <p:slideViewPr>
    <p:cSldViewPr>
      <p:cViewPr varScale="1">
        <p:scale>
          <a:sx n="97" d="100"/>
          <a:sy n="97" d="100"/>
        </p:scale>
        <p:origin x="1569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F5358F-482D-49FF-A574-2894F4069975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01FD138-8FDF-4687-8C3F-076541455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87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04:51:47.568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2909 2454 24575,'17'0'0,"1"0"0,5 0 0,8-5 0,-2 0 0,10-9 0,0 3 0,0-8 0,5 8 0,-3-3 0,3 4 0,-5 0 0,0 1 0,-5 3 0,-2-2 0,-5 7 0,-4-7 0,-2 7 0,-4-3 0,0 4 0,-5 0 0,4 0 0,-7 0 0,2 0 0,-3 0 0,0 0 0,0 0 0,-1 0 0,1 4 0,0 0 0,-1 4 0,1 3 0,0-2 0,0 3 0,0-4 0,0-4 0,-1 3 0,1-3 0,0 0 0,0 3 0,-1-6 0,1 6 0,0-6 0,-4 6 0,3-3 0,-3 4 0,4-1 0,0-2 0,-1 1 0,1-1 0,0-1 0,-1 3 0,5-6 0,-3 2 0,7 1 0,-8-3 0,8 3 0,-7-4 0,3 0 0,-1 0 0,2 0 0,4 0 0,4 0 0,7 0 0,0 0 0,10 0 0,-4 0 0,4 0 0,1 0 0,0 0 0,-5 0 0,3 0 0,-20 0 0,0 0 0</inkml:trace>
  <inkml:trace contextRef="#ctx0" brushRef="#br0" timeOffset="32416">6595 6613 24575,'17'0'0,"-1"0"0,1 0 0,0 0 0,4 0 0,2 0 0,-1 0 0,4 0 0,-3 0 0,-1-3 0,4 2 0,-8-7 0,4 7 0,-10-3 0,4 1 0,-7 2 0,3-3 0,-5 4 0,1 0 0,0 0 0,-1 0 0,-2 0 0,-2 0 0</inkml:trace>
  <inkml:trace contextRef="#ctx0" brushRef="#br0" timeOffset="39334">11021 6541 24575,'17'0'0,"0"0"0,4 0 0,2 0 0,-1 0 0,9 0 0,-11 0 0,16 0 0,-17 0 0,12 0 0,-8 0 0,-5 0 0,7 0 0,-11 0 0,8 0 0,-10 0 0,4 0 0,-3 0 0,0 0 0,2 0 0,-6 0 0,7 0 0,-8 0 0,4 0 0,-4 0 0,0 0 0,-1 0 0,1 0 0,0 0 0,-1 0 0,1 0 0,0 0 0,0 0 0,-1 0 0,1 0 0,0 0 0,0 0 0,-1 0 0,1-8 0,4 6 0,-3-5 0,3 7 0,-4 0 0,-1 0 0,5 0 0,-3 0 0,2 0 0,1-4 0,1 3 0,0-2 0,2 3 0,-6-4 0,7 3 0,-8-6 0,8 6 0,-7-2 0,7-1 0,-4 3 0,1-6 0,3 6 0,-3-6 0,3 6 0,6-7 0,-4 7 0,3-3 0,-4 0 0,4 3 0,-3-2 0,8 3 0,-4 0 0,1 0 0,3 0 0,-3 0 0,4 0 0,-5 0 0,0 0 0,-1 0 0,-3 0 0,3 0 0,-4 0 0,-4 0 0,2 0 0,-6 0 0,7 0 0,-7 0 0,2 0 0,-3 0 0,0 0 0,-1 0 0,1 0 0,0 0 0,0 0 0,-1 0 0,1 0 0,0 0 0,-1 0 0,1 0 0,0 0 0,0 0 0,-1 0 0,1 0 0,0 0 0,0 0 0,-1 3 0,1-2 0,0 2 0,-4-3 0,-1 0 0</inkml:trace>
  <inkml:trace contextRef="#ctx0" brushRef="#br0" timeOffset="80399">16893 12165 24575,'11'0'0,"-2"0"0,7 0 0,-7 0 0,6 0 0,-6 0 0,3 0 0,-5 0 0,5 0 0,1 0 0,7 0 0,-2 0 0,2 0 0,-3 0 0,-5 0 0,4 0 0,-3 0 0,-1 0 0,0 0 0,0 0 0,-3 0 0,2 0 0,-3 0 0,0 0 0,0 0 0,-1 0 0,1 0 0,0 0 0,-1 0 0,1 0 0,0 0 0,0 0 0,-1 0 0,-2 0 0,-2 0 0</inkml:trace>
  <inkml:trace contextRef="#ctx0" brushRef="#br0" timeOffset="83554">17394 12760 24575,'12'0'0,"-3"0"0,7 0 0,-4 0 0,10 0 0,0 0 0,5 0 0,1 0 0,-1 0 0,0 0 0,-5 0 0,0 0 0,-5 0 0,-5 0 0,4 0 0,-7 0 0,2 0 0,-3 0 0,0 0 0,0 0 0,-1 0 0,1 0 0,0 0 0,-1 0 0,1 0 0,0 0 0,0 0 0,-1 0 0,1 0 0,0 0 0,-1 3 0,1-2 0,0 2 0,0-3 0,-1 0 0,5 0 0,-3 4 0,7-3 0,-8 2 0,8-3 0,-3 0 0,3 0 0,1 0 0,0 0 0,0 0 0,-1 0 0,1 0 0,0 0 0,-4 0 0,-2 0 0,-3 0 0,0 0 0,0 0 0,-1 0 0,1 0 0,-4 4 0,0 0 0,-4 4 0,0-1 0,0 1 0,0 0 0,0-1 0,0 1 0,0 0 0,0 4 0,0 0 0,0 1 0,0 3 0,0-3 0,0-1 0,0 0 0,0 0 0,0-4 0,0 4 0,0 0 0,0-3 0,0 2 0,0-3 0,0 0 0,0 0 0,0-1 0,0 1 0,0 0 0,0-1 0,0 1 0,0 0 0,0 0 0,0 3 0,0-3 0,0 3 0,0-3 0,0 0 0,0 4 0,0-4 0,0 4 0,0 0 0,0-3 0,-4 2 0,3-3 0,-2 0 0,-1-1 0,0 1 0,-4-4 0,0 0 0,1-4 0,-1 3 0,0-2 0,-4 3 0,3-4 0,-2 0 0,3 3 0,-4-2 0,3 2 0,-7-3 0,7 0 0,-6 0 0,6 0 0,-7 0 0,7 0 0,-7 0 0,8 0 0,-8 0 0,7 0 0,-3 0 0,4 0 0,4 4 0,-3-3 0,6 5 0,-6-5 0,3 6 0,-4-3 0,0 4 0,0 0 0,1 0 0,-1-4 0,0-1 0,0-3 0,0 0 0,4-3 0,1 2 0,3-2 0</inkml:trace>
  <inkml:trace contextRef="#ctx0" brushRef="#br0" timeOffset="97441">12562 9913 24575,'0'8'0,"0"0"0,0-1 0,0 1 0,0 0 0,0 6 0,0-4 0,0 4 0,0-6 0,0 0 0,-4 3 0,3-2 0,-2 3 0,3-4 0,0-1 0,0 1 0,0 0 0,0 0 0,0-1 0,0 1 0,0 0 0,0-1 0,0 1 0,0 0 0,0 0 0,0-1 0,-4 1 0,3 0 0,-2-1 0,3 1 0,0 0 0,0 0 0,0 3 0,0-2 0,0 3 0,0-5 0,0 1 0,0 0 0,0 0 0,0 3 0,0-2 0,0 3 0,0-4 0,0-1 0,0 1 0,0 4 0,0-4 0,0 8 0,0-7 0,0 3 0,0-5 0,0 1 0,0 0 0,0 0 0,0-1 0,0 1 0,0 0 0,-4-1 0,4 1 0,-4 0 0,4 0 0,-3-1 0,2 5 0,-6-3 0,6 6 0,-3-6 0,1 3 0,2-4 0,-6 3 0,6-2 0,-7 7 0,7-3 0,-6-1 0,6 4 0,-6-3 0,6 8 0,-3-3 0,4 8 0,-4-3 0,3 4 0,-3 0 0,0 0 0,3 5 0,-7-3 0,3 3 0,0 1 0,-3-5 0,3 4 0,-5 1 0,-3-5 0,3 5 0,-4-1 0,1-3 0,3 8 0,-8-8 0,4 3 0,-5 0 0,1-3 0,3-1 0,-2-2 0,4-12 0,-1 6 0,-1-7 0,5 0 0,-5-1 0,2-4 0,0 0 0,-3 4 0,3-3 0,-3 3 0,-1-3 0,-5-1 0,4 1 0,-3 3 0,-1-2 0,4 6 0,-8-3 0,4 1 0,-6 3 0,-4-2 0,-3 9 0,-4-4 0,-3 10 0,-3-4 0,3 5-511,-11 6 511,6-4 0,3 3 0,0-5 0,-5 11 0,9-8 0,13-13 0,1 1 0,-5 12-83,-9 3 83,8-1 0,-3-1 0,7-11 0,0-1 0,1-9 0,-6 4 508,5-8-508,-5 4 86,6-5-86,0 0 0,4-1 0,-3-3 0,3 3 0,1-3 0,-4 4 0,8-1 0,-4 1 0,1 0 0,3 3 0,-4 1 0,1 4 0,2 5 0,-2-4 0,-2 9 0,5-9 0,-10 10 0,10-10 0,-5 4 0,2-8 0,3 2 0,-4-7 0,6 3 0,3-4 0,-3 1 0,3-1 0,-4 0 0,-4 1 0,3-1 0,-8-3 0,8 3 0,-8-3 0,8 3 0,-4-3 0,5 2 0,5-2 0,-4-1 0,7 3 0,-7-6 0,7 6 0,-7-6 0,8 6 0,-8-3 0,3 1 0,0-2 0,-3-3 0,7 0 0,-2 0 0,3 0 0,0 0 0,0 0 0,0 0 0,1 0 0,-1 0 0,0 0 0,-4 0 0,3 0 0,-2 0 0,3 0 0,-4 0 0,3 0 0,-3 0 0,4 0 0,1 0 0,-1 0 0,0 0 0,0 0 0,0 4 0,1-3 0,-1 2 0,0-3 0,0 0 0,4 3 0,-3-2 0,3 3 0,-4-1 0,0-2 0,0 2 0,0-3 0,0 0 0,1 0 0,-1 0 0,0 0 0,0 0 0,0 0 0,1 0 0,-1 0 0,0 0 0,0 0 0,0 0 0,1 0 0,-1 0 0,0 0 0,0 0 0,0 0 0,0 0 0,1 0 0,2-3 0,5 2 0,9-2 0,3 3 0,5 0 0,0 0 0,0 0 0,-5 0 0,0 0 0,-4 0 0,-1 0 0,1 0 0,0 0 0,0 0 0,0-8 0,-1 6 0,-2-9 0,2 7 0,-3-8 0,4-1 0,-3 4 0,-1 2 0</inkml:trace>
  <inkml:trace contextRef="#ctx0" brushRef="#br0" timeOffset="103427">8556 11578 8191,'-45'0'0,"5"0"5063,-5 0-5063,7 0 0,0 0 0,-5 0 2818,-21 0-2818,42 0 1719,9 0-1719,-2 0 6784,2 0-6784,0 0 0,1 0 0,4 0 0,0 0 0,-3 0 0,1-12 0,-2 1 0,0-10 0,2 4 0,-8-22 0,4 12 0,-7-23 0,6 4 0,-9 3 0,6-20-448,2 31 1,0 1 447,2 1 0,0-1 0,0-8 0,-1-1 0,-1 6 0,0-1 0,-2-3 0,1-1 0,-2-1 0,1 0 0,1 8 0,0 0 0,0-6 0,1-2 0,0-2 0,1-1-737,2 1 1,1-2 736,-4-9 0,2 1 0,10 16 0,0 1-296,-4-8 0,0 0 296,2-19 0,0 22 0,0 0 0,0 5 0,1 2 0,-2-34 0,-2 14 0,8 3 0,-3 9 0,-1-3 800,4 5-800,-3 0 1490,4 0-1490,0-6 670,0-1-670,0-1 0,4 3 0,16 4 0,7-1 0,19 4 0,1 1-829,12 4 829,-30 16 0,2 0 0,2-1 0,0 1 0,21-7 0,-12 6 0,2 1 0,-11 6 0,0 1 0,15-7 0,2 1-887,-6 3 0,2 0 887,7-1 0,2 1-1119,0-1 1,1 0 1118,-12 4 0,1 0 0,1 0 0,0-1 0,0 1 0,0 0 0,0 0 0,1 0 0,-1 0 0,0-2 0,0-1 0,-1 1 0,16-2 0,-4-1-742,-2-7 1,-2 0 741,-7 5 0,-1-1-98,-3-3 0,-2 0 98,-2 3 0,-2 0 0,-5-3 0,-1 1 1359,18-8-1359,-2-13 0,-11 13 0,6-9 0,1 5 0,-1 0 0,-1 9 0,6-2 2191,-5 13-2191,3-4 1834,-5 5-1834,6 5 1100,-5 0-1100,5 5 35,-6 0-35,-1 0 0,7 5 0,1 5 0,-5 5 0,-3 5 0,-5-2 0,-5 0 0,4-3 0,-9-2 0,-6-5 0,-1-3 0,-7-2 0,2-3 0,-3 0 0,4 0 0,1 0 0,-1 0 0,9 0 0,-7 4 0,7 1 0,0 3 0,-3 1 0,4 3 0,-6-3 0,1 3 0,0-3 0,-4-1 0,-2-3 0,-3 1 0,0-5 0,-1 6 0,1 4 0,0-1 0,-4 4 0,3-2 0,-2 1 0,3 3 0,-3 1 0,2-4 0,-6 3 0,6-8 0,-6 4 0,6-4 0,-7 0 0,4-1 0,-1-2 0,2 1 0,2-1 0,1 2 0,0 1 0,-1 0 0,1 0 0,4 0 0,-3-1 0,2 1 0,-3 0 0,0 0 0,-1 0 0,-2-1 0,2-2 0,-3-2 0,0 0 0,3-2 0,-3 3 0,4-4 0,-4 0 0,0 0 0</inkml:trace>
  <inkml:trace contextRef="#ctx0" brushRef="#br0" timeOffset="104833">11172 8805 24575,'0'21'0,"0"-3"0,0 4 0,0-1 0,0-3 0,0 8 0,0-12 0,0 11 0,0-11 0,0 7 0,0-4 0,0-5 0,4 9 0,1-7 0,0 7 0,2 0 0,-6-3 0,7 8 0,-7-8 0,7 4 0,-7-1 0,3-7 0,0 6 0,-3-11 0,2 3 0,-3-5 0,-7-2 0,-7-2 0,-9-3 0,-9 0 0,-8-4 0,-12-3 0,4-3-406,9 4 1,0 1 405,-19-1 0,24 3 0,0 0 0,-2 3 0,1 0-257,-14 0 257,13-2 0,0-1 0,-18 2 0,2-8 0,12 0 0,8-2 0,5-6 801,4 4-801,2-5 267,4 2-267,4-1 0,1 4 0,4 1 0,-4 8 0,7 0 0,-3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04:43:13.361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23306 8690 24575,'-8'0'0,"-3"0"0,-2 0 0,0 0 0,-3 0 0,3 0 0,0 0 0,2 0 0,3 0 0,0 0 0,0 0 0,0 0 0,-3 0 0,2 0 0,-3 0 0,0 0 0,3 0 0,-7 4 0,8-3 0,-8 6 0,7-2 0,-3-1 0,0 4 0,4-8 0,-8 4 0,-2 0 0,0 1 0,-3 0 0,4-1 0,4-4 0,-3 0 0,7 0 0,-2 0 0,3 0 0,0 0 0,0 0 0,4-4 0,0 3 0,4-2 0</inkml:trace>
  <inkml:trace contextRef="#ctx0" brushRef="#br0" timeOffset="2040">22189 7371 24575,'-8'0'0,"1"0"0,-10 0 0,7 0 0,-10 0 0,7 0 0,-4 0 0,-4 0 0,7 3 0,-11 2 0,6 3 0,-8-3 0,-1 3 0,1-3 0,-5 5 0,3-1 0,-3 0 0,9 0 0,2-4 0,4-2 0,0 1 0,4-3 0,1 3 0,5-4 0,-1 0 0,0 0 0,0 0 0,0 0 0,1 0 0,-5 0 0,3 3 0,-3-2 0,4 3 0,0-4 0,1 3 0,-1-2 0,0 2 0,0-3 0,4 4 0,-3-3 0,6 5 0,-6-5 0,6 3 0,-2-4 0</inkml:trace>
  <inkml:trace contextRef="#ctx0" brushRef="#br0" timeOffset="-100735.4599">13412 6286 24575,'7'0'0,"1"0"0,0 0 0,-1-4 0,1 4 0,0-4 0,0 4 0,-1 0 0,1 0 0,0 0 0,-4-3 0,3 2 0,-3-3 0,4 4 0,-4-3 0,3 2 0,-3-3 0,4 1 0,0 2 0,0-2 0,-1 3 0,1 0 0,-4-4 0,3 3 0,-6-6 0,6 6 0,-3-2 0,4 3 0,0 0 0,-1 0 0,1 0 0,0 0 0,-1 0 0,-2 3 0,-2 2 0,-3 2 0,4 1 0,-4 0 0,7-4 0,-6 3 0,3-3 0,-4 4 0,0 0 0,3-4 0,-2 3 0,2-3 0,-3 4 0,0 0 0,0-1 0,0 1 0,0 0 0,4-1 0,-3 1 0,2 0 0,-3 0 0,3-4 0,-2 3 0,6-3 0,-3 0 0,1 3 0,2-6 0,-3 6 0,0-3 0,3 1 0,-6 1 0,2-1 0,-3 2 0,0 1 0,0 0 0,0 0 0,4-1 0,-3 1 0,2 0 0,-3-1 0,0 1 0,0 0 0,0 0 0,0-1 0,0 1 0,3 0 0,-2 0 0,3-1 0,-4 1 0,0 10 0,0-8 0,3 8 0,-2-6 0,2-3 0,-3 2 0,0 1 0,0-3 0,4 7 0,-3-8 0,3 4 0,-4 0 0,0-3 0,0 2 0,0-3 0,0 0 0,0-1 0,0 1 0,0 0 0,0 0 0,0-1 0,0 1 0,3-4 0,-2 3 0,3-3 0,-4 4 0,0 0 0,0 0 0,0-1 0,0 1 0,0 0 0,0 0 0,0-1 0,0 1 0,0 0 0,0-1 0,0 1 0,0 0 0,0 0 0,0-1 0,0 1 0,0 0 0,0-1 0,0 1 0,0 4 0,0-3 0,0 2 0,0 1 0,0-3 0,0 3 0,0-5 0,0 1 0,0 0 0,0-1 0,0 1 0,0 0 0,0 0 0,0 3 0,0-2 0,0 3 0,0-5 0,0 1 0,0 0 0,0 0 0,0-1 0,0 1 0,0 0 0,0 0 0,0-1 0,0 1 0,0 0 0,0-1 0,0 1 0,0 0 0,0 0 0,0-1 0,0 1 0,0 0 0,0-1 0,0 1 0,3-4 0,-2 3 0,2-2 0,1 2 0,-3 1 0,2 0 0,-3 0 0,0-1 0,0 1 0,0 0 0,0-1 0,0 5 0,0-3 0,0 7 0,0-8 0,0 8 0,0-7 0,0 3 0,0-1 0,0-2 0,3 3 0,-2-5 0,3 1 0,-4 4 0,0-3 0,0 6 0,0-6 0,0 7 0,0-3 0,0 3 0,0-3 0,0 3 0,0-4 0,0 1 0,0 3 0,0-7 0,0 6 0,0-2 0,0 4 0,0-4 0,0 2 0,0-6 0,0 7 0,0-7 0,0 6 0,0-6 0,0 7 0,0-4 0,3 1 0,-2 3 0,2-3 0,-3-1 0,4 0 0,-3-4 0,2 0 0,-3-1 0,0 1 0,0 0 0,0-1 0,0 1 0,0 0 0,0 0 0,0-1 0,0 1 0,0 0 0,0 0 0,0-1 0,0 1 0,0 0 0,0 3 0,0-2 0,0 7 0,0-7 0,0 6 0,0-6 0,-4 7 0,0-7 0,-4 2 0,0 1 0,3-3 0,-2 2 0,3 1 0,-4-3 0,3 3 0,-2-5 0,3 1 0,-1 4 0,-2-3 0,3 2 0,0-3 0,-3 0 0,6 3 0,-6-2 0,6 3 0,-2-4 0,3 3 0,-4-2 0,3 3 0,-2-5 0,3 1 0,0 0 0,0 0 0,0-1 0,0 1 0,0 0 0,0 0 0,0-1 0,0 1 0,0 0 0,0-1 0,0 1 0,0 0 0,0 0 0,0-1 0,0 1 0,0 0 0,0-1 0,0 5 0,0-3 0,0 7 0,0-8 0,0 4 0,0 0 0,0-3 0,0 6 0,0-6 0,0 7 0,0-8 0,0 4 0,0-4 0,0 4 0,0-4 0,0 8 0,0-7 0,0 7 0,0-8 0,0 4 0,0 0 0,0-3 0,0 6 0,-4-6 0,4 3 0,-4-1 0,1-2 0,2 3 0,-3-4 0,1-1 0,2 1 0,-3 0 0,1-1 0,2 1 0,-2 0 0,-1 3 0,0-6 0,-1 6 0,2-7 0,0 0 0,-2 0 0,-3-4 0,4 3 0,1 1 0,3 4 0,0 0 0,0-1 0,0 1 0,0 0 0,0 0 0,0-1 0,0 1 0,0 0 0,0-1 0,0 1 0,0 0 0,0 3 0,0-2 0,0 2 0,0-4 0,0 1 0,0 0 0,0 0 0,0-1 0,0 1 0,0 0 0,0 0 0,0-1 0,0 1 0,0 0 0,0-1 0,-4-2 0,3 2 0,-6-3 0,6 4 0,-6-4 0,3-1 0,-4-3 0,0 0 0,1 0 0,-1 0 0,0 0 0,0 4 0,0-3 0,1 5 0,-1-5 0,0 3 0,4-1 0,-3-2 0,2 6 0,-2-6 0,2 6 0,-2-7 0,3 4 0,-4-4 0,0 3 0,1 2 0,-1-1 0,0 3 0,0-3 0,0 0 0,0 3 0,1-2 0,-1-1 0,0 3 0,0-3 0,0 4 0,1-4 0,2 3 0,-2-6 0,3 2 0,-4-3 0,4 4 0,-3-4 0,3 4 0,-4-4 0,0 0 0,4 0 0,0 0 0</inkml:trace>
  <inkml:trace contextRef="#ctx0" brushRef="#br0" timeOffset="-91175.4599">12959 7049 24575,'17'0'0,"-1"0"0,-3 0 0,-1 0 0,-4 0 0,3 0 0,-2 0 0,3 0 0,-5 0 0,1 0 0,4 0 0,1 0 0,0-8 0,2 6 0,-2-5 0,0 7 0,3 0 0,-7-4 0,6 3 0,-6-2 0,3-1 0,-4 4 0,-1-4 0,1 4 0,0 0 0,-1 0 0,1 0 0,0 0 0,0 0 0,-1-3 0,1 2 0,-4-3 0,0 4 0</inkml:trace>
  <inkml:trace contextRef="#ctx0" brushRef="#br0" timeOffset="-89468.4599">13039 7628 24575,'12'0'0,"-4"0"0,4 0 0,-4 0 0,4 0 0,-4 0 0,4 0 0,-4 0 0,0 0 0,-1 0 0,5 0 0,-3 0 0,2 0 0,1 0 0,-3 0 0,3 0 0,-5-4 0,1 4 0,0-4 0,-1 4 0,1 0 0,0 0 0,0 0 0,-1 0 0,1 0 0,0 0 0,3 0 0,-3 0 0,4 0 0,-5 0 0,1 0 0,0 0 0,-1 0 0,-2-3 0,2 2 0,-3-3 0,4 4 0,-1 0 0,1-3 0,4-2 0,1-7 0,3 3 0,-6 0 0,-3 6 0</inkml:trace>
  <inkml:trace contextRef="#ctx0" brushRef="#br0" timeOffset="-87399.4599">12901 8430 24575,'15'-8'0,"-5"6"0,9-9 0,-6 7 0,-1-4 0,4 3 0,-7-2 0,6 6 0,-6-2 0,3-1 0,0 3 0,-4-2 0,4 3 0,-4-4 0,0 0 0,-1 0 0,1-3 0,0 6 0,-1-6 0,1 6 0,0-6 0,0 3 0,-1-1 0,1-1 0,0 5 0,-1-3 0,1 4 0,0 0 0,0 0 0,-1 0 0,1 0 0,0 0 0,-1 0 0,1 0 0,0 0 0,0 0 0,-4 0 0,-1 0 0</inkml:trace>
  <inkml:trace contextRef="#ctx0" brushRef="#br0" timeOffset="-85669.4599">12954 9086 24575,'8'0'0,"0"0"0,-1 0 0,1 0 0,0 0 0,-1 0 0,1 0 0,0 0 0,0 0 0,-1 0 0,1 0 0,0 0 0,-1 0 0,1 0 0,0 0 0,0 0 0,-1 0 0,1 0 0,0 0 0,-1 0 0,1 0 0,0 0 0,0 0 0,-1 0 0,1 0 0,0 0 0,-1 0 0,1 0 0,0-4 0,0 3 0,-1-2 0,1 3 0,-4 0 0,0 0 0</inkml:trace>
  <inkml:trace contextRef="#ctx0" brushRef="#br0" timeOffset="-67590.4599">22192 8087 24575,'38'0'0,"-13"0"0,36 0 0,-37 0 0,17 0 0,1 0 0,-12 0 0,12 0 0,-1 0 0,-7-4 0,28-7 0,-21 5 0,5-8 0,-6 9 0,-8-8 0,-5 3 0,0-3 0,-4 4 0,-2-4 0,-8 0 0,3-4 0,-7 0 0,4-4 0,0-7 0,-3 0 0,4-10 0,-4 4 0,4-11 0,-3 5 0,4-11 0,-5 5 0,-4-19 0,3 15-359,-8 12 1,-1-1 358,4-17 0,-4 21 0,0-3 0,0-7 0,0 1 0,0 8 0,0 0 0,0-12 0,0 0 0,0 10 0,0 1 0,1-4 0,-2 0 0,-3-1 0,-2 2 0,-2 2 0,-2 1 0,-1 3 0,-1 1 0,-2 0 0,1 1 0,-4-28 0,6 6 0,-6 20 0,-9 3 0,-23 1-1075,19 9 1,-2-4 1074,-19-13 0,-4-4-911,16 10 0,0-3 1,-1 2 910,2 3 0,0 2 0,-1-3 0,-9-9 0,-1-3 0,1 3-741,10 11 1,0 1-1,-1-1 741,-8-5 0,-3-1 0,0 1 0,4 3 0,0 2 0,0 2-551,3 2 0,0 2 0,-1 2 551,-16-8 0,0 4 0,1 4 0,1 3 268,13 4 0,2 3-268,-5 1 0,1 2 0,8 4 0,2 2 1890,-14-3-1890,11 5 0,-1 0 0,-16-6 739,9 3 0,-4-1-739,2-4 0,-1-2 0,-2-2 0,-1-1 0,4-3 0,1 0 0,3 1 0,1-1 560,7 1 0,-1 2-560,-8 0 0,0 1 0,7 1 0,0-1 0,-10-1 0,0 1 0,5 3 0,1-1 0,5 1 0,3 2 1006,-31 0-1006,14 2 0,3 5 0,-3 0 0,10-4 0,-6 3 0,3-3 291,14 1-291,-17-3 1687,20-3-1687,-10 4 1328,0-4-1328,5 8 137,-4-8-137,10 8 0,-5-3 0,11 4 0,-4 0 0,3 0 0,0 0 0,-3 0 0,8 0 0,-3 0 0,4 0 0,4 0 0,-3 0 0,8 0 0,-4 0 0,0 0 0,-1 0 0,0 0 0,-2 0 0,2 0 0,-9 4 0,4 1 0,-8 3 0,8 1 0,-3 0 0,8-1 0,-6 0 0,10-4 0,-6-1 0,11-3 0,0 0 0</inkml:trace>
  <inkml:trace contextRef="#ctx0" brushRef="#br0" timeOffset="-26066.47">11228 14692 24575,'22'0'0,"0"0"0,11 0 0,-5 0 0,10 0 0,-14 0 0,12 0 0,-12 0 0,8 0 0,-5 0 0,0 0 0,1 0 0,-1 0 0,0 0 0,-5 0 0,4 0 0,-8 0 0,0 0 0,-3 0 0,-6 0 0,3 0 0,-4 0 0,-1 0 0,1 0 0,0 0 0,-1 0 0,-2 3 0,2-2 0,-7 6 0,7-6 0,-2 2 0,2-3 0,1 3 0,0-2 0,3 3 0,2-4 0,4 0 0,4 0 0,2 0 0,4 0 0,0 0 0,5 0 0,2 0 0,5 0 0,12 0 0,-9 0 0,15 0 0,-11 0 0,-1 0 0,2 0 0,15 0 0,-18 0 0,-2 0 0,3 0 0,-6 0 0,0 0 0,-5 0 0,-2 0 0,-5 0 0,0 0 0,0 0 0,-4 0 0,-2 0 0,-4 0 0,0 0 0,-1 0 0,6 0 0,-4 0 0,3 0 0,-4 0 0,0 0 0,-1 0 0,1 0 0,0 0 0,0 0 0,4 4 0,-3-3 0,8 7 0,2-7 0,0 3 0,4 0 0,1-3 0,-5 3 0,10-4 0,-10 0 0,5 0 0,-1 0 0,-4 0 0,5 0 0,-6 0 0,0 0 0,0 0 0,6 4 0,-5-3 0,10 8 0,-5-8 0,25 8 0,-19-7 0,-2 3 0,1 0 0,7-4 0,-10 4 0,1 0 0,12-4 0,15 4 0,-15-5 0,10 0 0,-6 0 0,-6 0 0,-1 0 0,-12 0 0,0 0 0,-11 0 0,4 0 0,-8 0 0,8 0 0,-8 4 0,8-3 0,-3 3 0,4-4 0,5 0 0,-3 0 0,8 0 0,-8 0 0,8 0 0,-8 0 0,8 0 0,-3 0 0,0 0 0,3 0 0,-8 0 0,8 0 0,-8 0 0,8 0 0,-8 0 0,3 0 0,-10 0 0,4 0 0,-8 0 0,0 0 0,-3 0 0,-6 0 0,3 0 0,-4 0 0,-1 0 0,1-4 0,0 0 0,-4-4 0,3 0 0,-3 0 0,4 4 0,8 1 0,3 3 0,8 0 0,5-5 0,-3 4 0,8-7 0,-8 2 0,8-3 0,-8 4 0,8-4 0,-8 8 0,3-8 0,-5 8 0,-4-6 0,-2 6 0,-4-7 0,4 7 0,-3-3 0,4 1 0,-6 2 0,6-7 0,-4 7 0,3-7 0,-4 7 0,4-7 0,-3 7 0,3-3 0,-4 4 0,0 0 0,0 0 0,-1 0 0,-3 0 0,-1 0 0,-1 0 0,-2 0 0,7 0 0,-3 0 0,3 0 0,1 0 0,0 0 0,4 0 0,-3 0 0,8 0 0,-3 0 0,-1 0 0,4-4 0,-3 3 0,9-3 0,-4 0 0,10 3 0,-9-7 0,8 7 0,-3-7 0,5 2 0,-1 1 0,1-4 0,0 8 0,0-3 0,0-1 0,6 4 0,7-3 0,2-1 0,-7 4 0,15-9 0,-23 9 0,25-4 0,-18 5 0,6 0 0,-1 0 0,-4 0 0,-3 0 0,-5 0 0,0 0 0,0 0 0,-6 0 0,5 0 0,-10 0 0,5 0 0,-6 0 0,0 0 0,0 0 0,0 0 0,-4 0 0,3 0 0,-8 0 0,3 0 0,-4 0 0,0 0 0,-1 0 0,-3 0 0,-1 0 0,0 0 0,-4 3 0,4-2 0,-4 2 0,0-3 0,3 0 0,-2 4 0,7-3 0,-4 2 0,5-3 0,5 4 0,-5 1 0,5 0 0,-5 2 0,-1-2 0,1 0 0,0-2 0,-1-3 0,-3 4 0,3-3 0,-7 2 0,6-3 0,-6 0 0,3 0 0,0 0 0,-4 0 0,8 0 0,-7 0 0,6 0 0,-6 0 0,7 0 0,-3 0 0,-1 0 0,9 0 0,-11 0 0,15 0 0,-11 0 0,7 0 0,0 0 0,-3 0 0,4 0 0,-10 0 0,4 0 0,-7 0 0,2 0 0,1 0 0,-3 0 0,3 0 0,-1 0 0,-2 0 0,7 0 0,-8 0 0,8 0 0,-7 0 0,3 0 0,-5 0 0,1 0 0,0 0 0,-4 0 0,0 0 0</inkml:trace>
  <inkml:trace contextRef="#ctx0" brushRef="#br0" timeOffset="-15019.46">1910 18024 24575,'7'0'0,"1"0"0,0 0 0,-1 0 0,1 0 0,0 0 0,0 0 0,-1 0 0,1 0 0,0 0 0,-1 0 0,1 0 0,9 0 0,1 0 0,14 0 0,8 0 0,0 0 0,24 0-932,-1 0 932,-26 0 0,1 0 0,2 0 0,0 0 0,-1 0 0,4 0 0,12 0 0,6 0 0,-5 0 0,-7 0 0,0 0-558,7 0 0,4 0 0,-9 0 558,10 0 0,-24 0 0,0 0 0,29 0 0,-6 0 0,-8 4 0,-7 2 0,-6-1 0,-6 3 852,-5-7-852,-2 7 1754,-8-7-1754,3 3 0,-8 0 0,3-3 0,-4 2 0,1-3 0,3 0 0,1 0 0,1 0 0,8 0 0,-8 0 0,8 0 0,-3 0 0,4 0 0,0 0 0,0 0 0,0 0 0,0 0 0,-4 0 0,3 0 0,-8 0 0,8 0 0,-8 0 0,3 0 0,-4 0 0,0 0 0,-1 0 0,1 0 0,0 0 0,-1 0 0,-3 0 0,3 0 0,-7 0 0,6 0 0,-6 0 0,3 0 0,-4 0 0,-1 0 0,1 0 0,-4 3 0,3-2 0,-3 6 0,4-6 0,0 6 0,0-6 0,-1 2 0,1-3 0,0 0 0,-1 0 0,-2 4 0,2-4 0,-7 4 0,4-4 0</inkml:trace>
  <inkml:trace contextRef="#ctx0" brushRef="#br0" timeOffset="-8140.46">4120 17028 24575,'0'7'0,"0"1"0,0 0 0,0-1 0,0 5 0,0-3 0,0 3 0,0-5 0,0 1 0,0 0 0,0 0 0,4-4 0,-4 3 0,4-3 0,-4 4 0,3-1 0,-2 1 0,6-4 0,-6 3 0,6-6 0,-3 6 0,4-6 0,-4 6 0,3-6 0,-6 5 0,6-5 0,-6 6 0,2-3 0,0 1 0,-2 2 0,3-3 0,-1 0 0,1 0 0,4-4 0,0 0 0,0 0 0,3 0 0,2-8 0,4 3 0,-1-11 0,1 3 0,0-4 0,0 4 0,-1 0 0,1 1 0,-4 3 0,3-3 0,-4 4 0,1 0 0,-1 0 0,0-1 0,0 1 0,1 0 0,3 0 0,-4-1 0,1 1 0,3 0 0,-7 0 0,6 3 0,-6-2 0,3 3 0,-4 0 0,-1 0 0,1 1 0,0 2 0,-1-2 0,1 3 0,0 0 0,-4-4 0,3 3 0,-6-6 0,6 3 0,-3 0 0,4-3 0,-1 6 0,1-6 0,0 2 0,0 1 0,-4-3 0,3 6 0,-3-2 0,4 3 0,-1-4 0,-2 3 0,-2-2 0</inkml:trace>
  <inkml:trace contextRef="#ctx0" brushRef="#br0" timeOffset="37126.54">12195 17892 24575,'16'0'0,"3"0"0,13 0 0,7 0 0,-8 0 0,17 0 0,-12 0 0,5 0 0,2 0 0,-9 0 0,-5 0 0,-2 0 0,-6 0 0,-3 0 0,8 0 0,-8 0 0,8 0 0,-8 0 0,8 0 0,-8 0 0,8 4 0,-9-3 0,5 3 0,-5-4 0,-1 0 0,-3 4 0,3-4 0,-8 4 0,4-4 0,-4 0 0,0 0 0,3 0 0,-2 0 0,7 0 0,-3 0 0,3 0 0,1 0 0,0 0 0,-1 0 0,6 4 0,-4-3 0,-1 6 0,-5-6 0,-4 3 0,-1-4 0,1 0 0,0 0 0,-1 0 0,-2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04:45:23.72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13503 17363 24575,'22'0'0,"10"0"0,-13 0 0,17 0 0,-12 0 0,14 0 0,-10 0 0,10 0 0,-10 0 0,10-4 0,-5 3 0,12-13 0,-10 12 0,8-7 0,-9 5 0,5 2 0,-5-6 0,3 7 0,-8-7 0,3 7 0,-5-3 0,5 0 0,-3-2 0,8-3 0,-8 4 0,9-4 0,-5-1 0,1 0 0,3-4 0,-8 8 0,3-2 0,-9 7 0,3-3 0,-8 4 0,8-4 0,-8 3 0,8-3 0,-4 0 0,5 3 0,6-8 0,-5 4 0,10 0 0,-10 1 0,4 4 0,-4-4 0,-1 3 0,-5-3 0,4 4 0,-8 0 0,3 0 0,-4 0 0,-4 0 0,3 0 0,-4 0 0,5 0 0,0 0 0,0 0 0,-5 0 0,4 0 0,-7 3 0,7-2 0,-4 6 0,1-2 0,3-1 0,-4 3 0,5-6 0,-4 6 0,-1-6 0,-1 3 0,-2-4 0,7 0 0,-7 0 0,2 0 0,-3 0 0,0 3 0,-1-2 0,5 2 0,-3-3 0,3 0 0,-1 4 0,-2-3 0,7 3 0,-7-1 0,6-2 0,-6 2 0,3-3 0,-1 0 0,2 0 0,0 0 0,7 0 0,-6 0 0,8 0 0,-1 0 0,-3 0 0,3 0 0,0 0 0,-3 0 0,4 0 0,-13 0 0,-2 0 0</inkml:trace>
  <inkml:trace contextRef="#ctx0" brushRef="#br0" timeOffset="2944.54">7359 5079 24575,'17'0'0,"0"0"0,4 0 0,1 0 0,11 0 0,-5 0 0,10 0 0,-5 0 0,6 0 0,-5 0 0,4 0 0,-5 0 0,6 0 0,-5 0 0,-2 0 0,0 0 0,2 0 0,5 0 0,0 0 0,0-5 0,5 0 0,3-6 0,-1 6 0,4-5 0,-10 9 0,5-3 0,-6-1 0,-5 4 0,-2-3 0,-10 4 0,0 0 0,-5 0 0,-5 0 0,0 0 0,-4 0 0,-1 0 0,1 0 0,0 0 0,0 0 0,-1 0 0,1 0 0,0 0 0,-4-4 0,3 3 0,-3-2 0,-19 3 0,1 0 0,-16 0 0,4 0 0,4-4 0,-6-1 0,6-4 0,0 4 0,5-2 0,1 2 0,3 0 0,1-2 0,4 6 0,4-6 0,0 3 0,4-4 0,0 0 0,4 7 0,0 2 0,8 7 0,5 0 0,1 1 0,3 3 0,1-2 0,0 6 0,1-6 0,-2 6 0,-4-6 0,0 6 0,-5-7 0,4 6 0,-7-6 0,2 3 0,-3-5 0,0 1 0,-4 0 0,3 0 0,-6-1 0,2 1 0,-3 0 0,0-1 0,0 1 0,-3 0 0,-10 0 0,-6 1 0,-13 4 0,3 2 0,-3-1 0,5 3 0,-15 4 0,23-6 0,-7 0 0,26-11 0</inkml:trace>
  <inkml:trace contextRef="#ctx0" brushRef="#br0" timeOffset="19880.54">9402 8074 24575,'17'-4'0,"-4"0"0,7-9 0,-2 8 0,10-12 0,-1 11 0,-5-10 0,4 6 0,-3-7 0,-1 7 0,4-3 0,-8 5 0,15-11 0,-14 4 0,13-9 0,-9 7 0,4-1 0,0 0 0,-4-5 0,4 4 0,-4-3 0,4 4 0,0 4 0,-5 1 0,0 4 0,-5 1 0,-5 0 0,0-1 0,-4 2 0,-1 2 0,-2 2 0,-2 3 0</inkml:trace>
  <inkml:trace contextRef="#ctx0" brushRef="#br0" timeOffset="21296.54">10983 8947 24575,'12'0'0,"5"-8"0,11-3 0,-4 1 0,12-3 0,-12 7 0,13-8 0,-8 4 0,-1 0 0,-2 2 0,-12 7 0,11-7 0,-12 3 0,1-3 0,6-5 0,-10 4 0,4-3 0,6 3 0,-10-3 0,8-1 0,-2-1 0,-3-1 0,3 5 0,-3-2 0,3 4 0,-7 0 0,2 3 0,-3-2 0,-4 3 0,3 0 0,-3 0 0,4 4 0,0 0 0,8 0 0,-9 0 0,5 0 0</inkml:trace>
  <inkml:trace contextRef="#ctx0" brushRef="#br0" timeOffset="25700.54">4741 9125 24575,'11'0'0,"2"0"0,14 0 0,-8 0 0,23-14 0,-17 6 0,24-16 0,-13 9 0,8-5 0,1 0 0,1 0 0,0-1 0,-1 1 0,-12 5 0,0 2 0,-6 3 0,-9 2 0,3-1 0,-13 5 0,4 0 0,-4 1 0,0 2 0,-1-3 0,1 4 0,0 0 0,0 0 0,3 0 0,-2-3 0,11-2 0,-6-3 0,0 3 0,-6 1 0</inkml:trace>
  <inkml:trace contextRef="#ctx0" brushRef="#br0" timeOffset="26916.54">6574 10296 24575,'21'0'0,"13"0"0,7 0 0,17-5-1027,-25 0 0,1-2 1027,3-2 0,1 0 0,3 0 0,0 0 364,21-3-364,2 7 0,-23 5 409,3 0-409,-10 0 0,-6 0 0,-11 0 1041,-9-12-1041,-4 1 0,-4-3 0,0 7 0</inkml:trace>
  <inkml:trace contextRef="#ctx0" brushRef="#br0" timeOffset="28917.54">14955 8415 24575,'26'-4'0,"-6"3"0,11-12 0,-3 11 0,0-10 0,0 11 0,-7-3 0,-4 4 0,-4 0 0,-2 0 0,-3 0 0,0 0 0,-1-3 0,5-2 0,6 1 0,-1-8 0,9 6 0,-12-6 0,11 3 0,-11 5 0,4 0 0,-7 4 0,-3 0 0,-4 0 0,0 0 0</inkml:trace>
  <inkml:trace contextRef="#ctx0" brushRef="#br0" timeOffset="29910.54">16985 9279 24575,'12'-8'0,"0"-1"0,5-3 0,4 3 0,-3-7 0,8 6 0,-3-3 0,-1 8 0,4-3 0,-8 7 0,4-3 0,-1 4 0,-7 0 0,2 0 0,-8 0 0,0 0 0,-1 0 0,-2-4 0,-2 3 0,-3-2 0</inkml:trace>
  <inkml:trace contextRef="#ctx0" brushRef="#br0" timeOffset="31884.54">20339 8401 24575,'17'0'0,"9"-4"0,4-2 0,14-9 0,2 0 0,-16-1 0,0-1-618,24-7 618,-20 5 0,-1 0 0,4 3 0,1-3 0,0 0 0,-3 1 0,4-1 0,0-1 0,3-1 153,4-4-153,-9 6 0,-3 4 0,-5 2 0,2 3 0,-8 1 465,-1 4-465,-4 1 0,-3 1 0,-6 2 0,3-3 0,-4 4 0,-1 0 0,-2 0 0,-2 0 0</inkml:trace>
  <inkml:trace contextRef="#ctx0" brushRef="#br0" timeOffset="32832.54">22082 9321 24575,'38'0'0,"3"0"0,24-11-1533,-28 2 1,2-1 1532,6-2 0,1-1 0,1-5 0,-2 1 124,-12 7 1,-1 1-125,4-7 0,-3 0 666,3 0-666,15-5 0,-22 11 0,3 5 1547,-18 5-1547,2 0 603,-8 0-603,-1 0 0,1 0 0,-4 0 0,0 0 0</inkml:trace>
  <inkml:trace contextRef="#ctx0" brushRef="#br0" timeOffset="33983.54">22920 10297 24575,'21'0'0,"2"-8"0,9 2 0,-3-16 0,10 0 0,-4 1 0,1-7 0,-3 8 0,-5 0 0,0 1 0,-9 11 0,1-1 0,-11 1 0,3 0 0,-5 4 0,-2-3 0,-2 3 0,-6-1 0,2-2 0,-6 3 0,6 0 0,-2 0 0</inkml:trace>
  <inkml:trace contextRef="#ctx0" brushRef="#br0" timeOffset="69852.53">16081 16246 24575,'39'0'0,"0"0"0,-5 0 0,30 0 0,-29 0 0,-1 0 0,2 0 0,11 0 0,1 0 0,3 0 0,-17 0 0,3 0 0,-8 0 0,-2 0 0,5 0 0,-9 0 0,15 0 0,-4 0 0,4 0 0,7 0 0,-5 0 0,0 0 0,-3 0 0,-8 0 0,-1 0 0,-2 0 0,-8 0 0,3 0 0,-8 0 0,2 0 0,-2 0 0,4 0 0,0 0 0,-1 0 0,6 0 0,0 0 0,5-4 0,1 3 0,4-3 0,-4 0 0,10 3 0,-4-8 0,4 8 0,-4-3 0,-2 0 0,-4 3 0,4-3 0,-4 4 0,5 0 0,-6 0 0,5 0 0,-3-4 0,8 3 0,-3-3 0,5-1 0,-5 4 0,-2-3 0,0 4 0,-3 0 0,3 0 0,-5 0 0,-4 0 0,3 0 0,-8 0 0,8 0 0,-9 0 0,5 0 0,-5 0 0,-1 0 0,1 0 0,0 0 0,-4 0 0,2-4 0,-2 3 0,4-3 0,-5 4 0,4 0 0,-3 0 0,4 0 0,-1 0 0,1-3 0,0 2 0,0-3 0,-1 4 0,1 0 0,-4 0 0,3 0 0,-8 0 0,4 0 0,-4 0 0,3 0 0,-2 0 0,3 0 0,-4 0 0,-1 0 0,5 0 0,1 0 0,4-4 0,-1 3 0,6-3 0,-4 4 0,8 0 0,-9 0 0,9 0 0,-3 0 0,-1 0 0,4 0 0,-3 0 0,4 0 0,6 0 0,-5 0 0,10 0 0,1 0 0,1 0 0,5 0 0,0-4 0,-5 3 0,10-9 0,-9 5 0,-4-2 0,0-1 0,4-2 0,16-4 0,-36 9 0,-4-2 0,-4 6 0,-2-6 0,-3 2 0,0-6 0,-4 2 0,4 0 0,-4 6 0,4 3 0,-1 0 0,1 0 0,0 0 0,-1 0 0,1 0 0,0 0 0,0 0 0,-1 0 0,1 0 0,0 0 0,-1 0 0,1 0 0,0 0 0,0 0 0,-1 0 0,1 0 0,0 0 0,-1 0 0,1 0 0,0 0 0,4 0 0,-4 0 0,4 0 0,-4 0 0,0 0 0,-1 0 0,1 0 0,0 0 0,3 0 0,2 0 0,4 0 0,4 0 0,2 0 0,4 0 0,0 0 0,-4 0 0,3 0 0,-9 0 0,9 0 0,-8 0 0,4 0 0,-6 0 0,1 0 0,-4 0 0,3 0 0,-4 0 0,1 0 0,3 0 0,-3 0 0,-1 0 0,4 0 0,-7 0 0,7 0 0,-8 0 0,4 0 0,-4 0 0,3-4 0,-2 3 0,7-3 0,-3 4 0,3 0 0,1 0 0,0 0 0,0 0 0,-1 0 0,6 0 0,-4 0 0,8 0 0,-9 0 0,5 0 0,-5 0 0,-1-3 0,6 2 0,-4-3 0,3 4 0,0 0 0,-3-4 0,4 3 0,-1-2 0,-3 3 0,8 0 0,-4 0 0,1 0 0,3 0 0,-8 0 0,-1 0 0,-1 0 0,-7 0 0,6 0 0,-6 0 0,3 0 0,-5 0 0,1 0 0,0 0 0,0 0 0,-1 0 0,1 0 0,0 0 0,-1 0 0,1 0 0,0 0 0,0 0 0,-1 0 0,1 0 0,0 0 0,-4 0 0,-1 0 0</inkml:trace>
  <inkml:trace contextRef="#ctx0" brushRef="#br0" timeOffset="137891.54">16045 15413 24575,'0'8'0,"0"4"0,0-4 0,0 4 0,0-4 0,0 4 0,0 0 0,0 1 0,0 3 0,0-7 0,0 2 0,0-3 0,0 0 0,0 3 0,0-2 0,0 7 0,0-7 0,0 2 0,0-3 0,0 0 0,0 0 0,0-1 0,0 1 0,-4 0 0,3-1 0,-6 1 0,7 0 0,-7 0 0,6-1 0,-3 1 0,4 0 0,0-1 0,0 1 0,0 0 0,0 0 0,0-1 0,0-2 0,0-2 0</inkml:trace>
  <inkml:trace contextRef="#ctx0" brushRef="#br0" timeOffset="139477.54">9496 16139 24575,'13'0'0,"2"0"0,-2 0 0,8 0 0,2 0 0,-1 0 0,0 0 0,-5 0 0,-5 0 0,0 0 0,0 0 0,-4 0 0,4 0 0,-4 0 0,0 0 0,3 0 0,2 0 0,4 0 0,4 0 0,-3 0 0,3 0 0,1 0 0,-8 0 0,6 0 0,-11 0 0,3 0 0,-5 0 0,1 0 0,-4 0 0,0 0 0</inkml:trace>
  <inkml:trace contextRef="#ctx0" brushRef="#br0" timeOffset="141626.53">16537 15481 24575,'0'11'0,"0"-2"0,0 3 0,0-4 0,0-1 0,0 5 0,0-3 0,0 6 0,0-6 0,0 3 0,0-4 0,0-1 0,0 1 0,0 0 0,0 0 0,0-1 0,0 1 0,0 0 0,0-1 0,0 1 0,0 0 0,0 0 0,0-1 0,0 1 0,0 0 0,0-1 0,0 5 0,0-3 0,0 7 0,0-8 0,0 4 0,4-4 0,4 0 0,-3-4 0,3 0 0</inkml:trace>
  <inkml:trace contextRef="#ctx0" brushRef="#br0" timeOffset="143156.54">9680 15704 24575,'11'0'0,"7"0"0,10 0 0,-5 0 0,9 0 0,-15 0 0,5 0 0,-5 0 0,-5 0 0,0 0 0,0 0 0,-4 0 0,4 0 0,0 0 0,-3 0 0,6 0 0,-10 3 0,2 5 0,-7 1 0,-8 3 0,3 0 0,-11 1 0,10-4 0,-1-1 0</inkml:trace>
  <inkml:trace contextRef="#ctx0" brushRef="#br0" timeOffset="144946.53">17047 15351 24575,'0'11'0,"0"2"0,0 4 0,0 0 0,0 4 0,0 2 0,0 4 0,0 0 0,0 0 0,0 5 0,0-3 0,0 3 0,0 1 0,0-10 0,0 9 0,0-14 0,0 8 0,0-9 0,0 1 0,0-6 0,0-5 0,0 1 0,0 0 0,0-1 0,0 1 0,0 0 0,0 0 0,0-1 0,0 1 0,0 0 0,7-11 0,-5 4 0,5-8 0</inkml:trace>
  <inkml:trace contextRef="#ctx0" brushRef="#br0" timeOffset="146566.53">9635 15465 24575,'28'0'0,"-6"0"0,-1 0 0,1 0 0,0 0 0,1 0 0,-6 0 0,4 0 0,-7 0 0,7 0 0,0 0 0,-7 0 0,6 0 0,-7 0 0,9 0 0,-9 0 0,8 0 0,-8 0 0,-1 0 0,4 0 0,-7 0 0,2 0 0,-3 0 0,0 0 0,0 0 0,-4 4 0,-1-4 0,-3 4 0</inkml:trace>
  <inkml:trace contextRef="#ctx0" brushRef="#br0" timeOffset="152296.53">15677 12798 24575,'12'0'0,"10"0"0,13 0 0,5 0 0,11 0 0,1-10-1058,8 2 1058,-23-2 0,-1-1 0,20 3 0,-21 1 0,0-1 0,19-3 0,6-1 0,-2-4 0,-6 6 259,-6 4-259,-1-3 0,-11 8 0,-2-7 0,-5 7 0,0-7 799,0 6-799,1-6 0,-1 7 0,-5-3 0,4 0 0,-8 3 0,3-3 0,-8 4 0,-1 0 0,-4 0 0,-1 0 0,1 0 0,0 0 0,0 0 0,-1 0 0,1 0 0,0 0 0,-1 0 0,1 0 0,0 0 0,0 0 0,3 0 0,2 0 0,8 0 0,-3 0 0,4 0 0,-1 0 0,2 0 0,4 0 0,0 0 0,0 0 0,5 0 0,2 0 0,0 0 0,1 0 0,2 0 0,5 0 0,-5 0 0,0 0 0,1 0 0,1 0 0,-5 0 0,-2 0 0,-5 0 0,1 0 0,-1 0 0,0 0 0,0 0 0,0 0 0,-4 4 0,3-3 0,-4 3 0,5-4 0,-4 0 0,3 0 0,-8 0 0,3 0 0,-4 0 0,0 0 0,-1 0 0,6 0 0,-4 0 0,8 0 0,-4 0 0,5 0 0,6 0 0,0 0 0,1 4 0,4-3 0,-5 7 0,6-7 0,0 3 0,0-4 0,-5 4 0,3-3 0,-8 3 0,3-4 0,-10 0 0,4 0 0,-3 0 0,4 0 0,-4 0 0,3 0 0,-4 0 0,5 0 0,-4 0 0,3 0 0,-8 0 0,8 0 0,-8 0 0,8 0 0,-4 0 0,10 0 0,8-4 0,0 3 0,5-4 0,0 0 0,-5 4 0,10-8 0,10 8 0,-20-4 0,11 5 0,-38 0 0,8 0 0,-8 0 0,3 0 0,6 0 0,0 0 0,5 0 0,6 0 0,0 0 0,12-5 0,1 0 0,0-6 0,18 1 0,-20 4 0,19-4 0,-10 4-448,7 0 448,0-3 0,-2 7 0,7-2 0,-3 4 0,-26 0 0,1 0 0,29 0 0,-12 0 0,9 0 0,-15 0 0,17 0 0,-12 4 0,0 2 0,-9 4 0,-5-1 0,-5-3 0,-7 2 0,-5-7 0,-5 3 448,-5-4-448,0 3 0,-4-2 0,-1 2 0,1-3 0,-4 4 0,3-3 0,-6 5 0,3-8 0,-4 1 0,0-11 0,0 3 0,0-3 0,0 1 0,-4-2 0,-1-4 0,-7 0 0,-1 0 0,-5-4 0,-4-3 0,-2-4 0,0 4 0,-4-4 0,9 6 0,-3-2 0,4 3 0,6 8 0,0 1 0,4 4 0,0 0 0,0 4 0,1 1 0,-1-1 0,0 3 0,0-2 0,0-1 0,1 3 0,-1-6 0,7 10 0,6-2 0,3 7 0,8 4 0,-7 1 0,7 0 0,-3 2 0,0-1 0,3 7 0,-3-3 0,5 8 0,4-8 0,-4 4 0,4-5 0,-6 0 0,1 0 0,-4-1 0,3-3 0,0 10 0,-2-12 0,-3 7 0,-4-13 0,-3 2 0,4-3 0,-4 4 0,3-4 0,-6 3 0,2-3 0,-3 4 0,0-1 0,-3 1 0,-10 0 0,-1 1 0,-12 0 0,8-1 0,-8 5 0,8-4 0,-8 4 0,8-1 0,-8-2 0,3 3 0,-4-4 0,4 0 0,-3 0 0,8-1 0,-3-3 0,-1-1 0,4-1 0,-3-2 0,4 7 0,4-7 0,-3 2 0,7-3 0,-6 4 0,2-3 0,0 6 0,-3-2 0,7-1 0,-6 0 0,6-4 0,0 0 0,6 0 0</inkml:trace>
  <inkml:trace contextRef="#ctx0" brushRef="#br0" timeOffset="157076.54">10430 16122 24575,'0'-12'0,"0"0"0,0-10 0,0 4 0,0-3 0,0-1 0,0 4 0,0-3 0,0 4 0,0 0 0,0 0 0,0 4 0,0-2 0,0 6 0,0-7 0,0 7 0,0-7 0,0 7 0,0-6 0,0 6 0,0-3 0,0 4 0,0 0 0,0 0 0,0 1 0,0-1 0,0 0 0,0 0 0,0 0 0,0 1 0,0-5 0,0-1 0,0-4 0,0 0 0,0-4 0,0-2 0,0-9 0,0-2 0,0-5 0,0 0 0,0 0 0,0 0 0,0 0 0,0 0 0,0 0 0,0 0 0,0 0 0,0-6 0,0-1 0,0 0 0,0-5 0,0-1 0,0-2 0,0-4-428,0 0 428,0 4 0,0-11 0,0 5 0,0 0 0,0 2 0,0 6 0,0 6 0,0-5 0,-5 11 0,0-11 0,-9 11 0,3 0 0,1 3 0,2 8 428,3-3-428,0-1 0,1 5 0,4-5 0,0 6 0,0 4 0,0-3 0,0 4 0,0-1 0,0 1 0,0 1 0,0 3 0,0 0 0,0 3 0,0 2 0,0 0 0,0-3 0,0 3 0,0-3 0,0-1 0,3 0 0,2 0 0,4-4 0,-1-2 0,-3-4 0,3-1 0,-7 1 0,8 0 0,-8 4 0,7-3 0,-7-2 0,3 0 0,0-5 0,-3 6 0,3 0 0,-4 0 0,0-1 0,0 1 0,3 4 0,-2 2 0,3 4 0,-4 0 0,3 4 0,-2-2 0,3 6 0,-4-3 0,0 4 0,0 0 0,0 1 0,0-1 0,0 11 0,-4 7 0,-1 13 0,-9 4 0,0 0 0,-4 6 0,-1-5 0,0 10 0,1-10 0,3 10 0,1-10 0,5 4 0,0-4 0,4-6 0,1 0 0,4-1 0,0 1 0,-4 6 0,3-1 0,-7 0 0,2 5 0,1-8 0,-3 7 0,-1-13 0,0 4 0,0-10 0,2 0 0,6-4 0,-2-1 0,3 1 0,0-7 0,0-6 0,3-8 0,2-4 0,4-4 0,-1 3 0,5-8 0,-3 3 0,6 1 0,-2-4 0,3 8 0,-3-9 0,2 9 0,-7-3 0,3 8 0,-4-3 0,0 4 0,1-1 0,-1 1 0,-1 4 0,-2 0 0,-2 0 0,-3 1 0,3 2 0,2 2 0,2 3 0,1 3 0,0 6 0,0-1 0,4 8 0,-3-3 0,7 0 0,-3 3 0,0-3 0,-1-1 0,0 4 0,-4-7 0,4 7 0,-4-8 0,-3 4 0,2-4 0,-7 6 0,4-4 0,-4 4 0,0-6 0,0 0 0,3-1 0,2 1 0,2 0 0,1-4 0,0 3 0,-1-3 0,1 4 0,0-4 0,0 3 0,-1-6 0,-2 2 0,-2-3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0T04:46:41.430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00FFFF"/>
    </inkml:brush>
  </inkml:definitions>
  <inkml:trace contextRef="#ctx0" brushRef="#br0">12404 12693 24575,'3'0'0,"-2"0"0,15 0 0,-8 0 0,8 0 0,-7 0 0,3 0 0,-5 0 0,1 0 0,0 0 0,-1 0 0,1 0 0,0 0 0,0 0 0,3 0 0,-2 0 0,7 0 0,-4 0 0,1-3 0,-1-10 0,-3-6 0,0-4 0,-4 9 0,-2 7 0</inkml:trace>
  <inkml:trace contextRef="#ctx0" brushRef="#br0" timeOffset="1128">12609 12253 24575,'8'0'0,"0"0"0,-1 0 0,1 0 0,0 0 0,0 0 0,-1 0 0,1 0 0,0 0 0,-1 0 0,1 0 0,4 0 0,1 0 0,3 0 0,6 0 0,-4 0 0,8 0 0,-4 0 0,5-4 0,0 3 0,-4-3 0,-2 4 0,-4 0 0,-4-3 0,-2 2 0,-3-6 0,-4 6 0,0-2 0</inkml:trace>
  <inkml:trace contextRef="#ctx0" brushRef="#br0" timeOffset="2608">13149 9872 24575,'12'0'0,"-4"0"0,4 0 0,0 0 0,-3 0 0,2 0 0,-3 0 0,0 0 0,0 0 0,-1 0 0,1 0 0,0 0 0,-1 0 0,1 0 0,0 0 0,4 0 0,-4 0 0,8 0 0,-7 0 0,6 0 0,-6 0 0,7 4 0,-7 0 0,-1 1 0,-5-2 0</inkml:trace>
  <inkml:trace contextRef="#ctx0" brushRef="#br0" timeOffset="6779">12945 14273 24575,'0'-12'0,"0"3"0,0-6 0,0 6 0,0-7 0,0 3 0,0-4 0,0 4 0,0-2 0,0 6 0,0-7 0,0 3 0,0-4 0,0 0 0,4 1 0,-3 3 0,3-3 0,-1 7 0,-2-3 0,3 4 0,-4 1 0,3-1 0,-2 0 0,2 0 0,1 4 0,-3-3 0,2 3 0,0-4 0,-2 0 0,6 4 0,-6-3 0,6 6 0,-6-6 0,6 2 0,-7-2 0,7 2 0,-6-2 0,3 3 0,-1 0 0,-2-3 0,6 6 0,-6-6 0,2 3 0,0-1 0,-2-2 0,3 3 0,-4-4 0,0 0 0,0 1 0,0-1 0,0 0 0,3 0 0,-2 0 0,2 0 0,1 1 0,-3-1 0,2 0 0,-3 0 0,0 0 0,4 1 0,-4-1 0,7 0 0,-6 0 0,6 4 0,-6-3 0,6 6 0,-6-6 0,2 3 0,-3 3 0,0 5 0,0 5 0,0 2 0,-3-3 0,2-1 0,-3 1 0,4 0 0,0-1 0,0 1 0,0 0 0,-3-4 0,2 3 0,-3-3 0,1 4 0,2 0 0,-2-1 0,3 1 0,0 0 0,0 0 0,-4-1 0,3 1 0,-2 0 0,3-1 0,0 1 0,0 0 0,0 0 0,0-1 0,-4 1 0,3 0 0,-2 0 0,0-1 0,2 1 0,-6 0 0,2-1 0,-2 1 0,2 0 0,-2 0 0,3-1 0,-4 1 0,4 0 0,0-1 0,4 1 0,0 0 0,0 0 0,0-1 0,0 1 0,0 0 0,0-1 0,-3-2 0,2 2 0,-3-3 0,4 4 0,0-1 0,0 1 0,0 0 0,0 0 0,0-1 0,0 1 0,0 0 0,0-1 0,0 1 0,0 0 0,0 0 0,0-1 0,0 1 0,0 0 0,0-1 0,0-10 0,0 1 0,0-13 0,0 2 0,0-9 0,0 4 0,0-3 0,0-1 0,0 4 0,0-3 0,4 4 0,-3 0 0,3 4 0,0-2 0,-3 6 0,2-3 0,-3 4 0,0 0 0,0 0 0,0 1 0,0-1 0,0 0 0,0 0 0,0 0 0,0 1 0,-3 2 0,-2 2 0,1-5 0,1 3 0,3-3 0,0 4 0</inkml:trace>
  <inkml:trace contextRef="#ctx0" brushRef="#br0" timeOffset="15492">12640 9634 24575,'7'0'0,"1"0"0,0 0 0,-1 0 0,1 0 0,0 0 0,0 0 0,-1 0 0,1 0 0,0 0 0,0 0 0,-1 0 0,1 0 0,0 0 0,-1 0 0,1 0 0,0 0 0,0 0 0,-1 0 0,1 0 0,0 0 0,-1 0 0,1 0 0,0 0 0,0 0 0,-1 0 0,1 0 0,0 0 0,-1 0 0,1 0 0,0-3 0,0 2 0,-1-6 0,1 6 0,4-6 0,0 6 0,5-7 0,-4 8 0,3-8 0,-4 7 0,1-3 0,-1 4 0,-4 0 0,-1 0 0,1 0 0,-4 4 0,0-7 0,-4 2 0,0-11 0,0 0 0,0-10 0,0 12 0,0-3 0</inkml:trace>
  <inkml:trace contextRef="#ctx0" brushRef="#br0" timeOffset="41974">12932 14256 24575,'0'-12'0,"0"3"0,0-3 0,0 4 0,0 1 0,0-1 0,0 0 0,0 0 0,0 0 0,3 4 0,-2-3 0,2 3 0,1-1 0,-3-2 0,6 3 0,-3-4 0,4 0 0,-4 1 0,3-1 0,-6 0 0,5 4 0,-5-3 0,3 2 0,-1-2 0,-2-1 0,6 0 0,-6 0 0,6 0 0,-3-3 0,1 2 0,2-7 0,-6 7 0,3-3 0,-1 4 0,-2 1 0,2-1 0,-3 0 0,0 0 0,0-4 0,0-1 0,0-3 0,0-1 0,0 0 0,0-4 0,0 3 0,0-4 0,0 5 0,0 0 0,0 1 0,0 3 0,0 1 0,0 4 0,0 0 0,0 0 0,0 1 0,0 6 0,-3 2 0,2 6 0,-2 1 0,-1 0 0,3-1 0,-6 1 0,6 0 0,-6 0 0,3-1 0,0 1 0,-3-4 0,6 3 0,-6-6 0,3 6 0,-4-6 0,0 6 0,0-3 0,0 4 0,1-4 0,2 3 0,2-3 0,-1 0 0,3 3 0,-5-6 0,5 6 0,-6-6 0,6 6 0,-3-10 0,4 2 0,0-17 0,4 3 0,0-4 0,4 7 0,-3 5 0,2-1 0,-3 0 0,0 0 0,3 0 0,-3 4 0,1-3 0,-2 3 0,0-1 0,2 2 0,2 3 0,1 0 0,0 0 0,0 0 0,-4 3 0,3 2 0,-3 2 0,4 1 0,-1-4 0,1 3 0,0-6 0,0 3 0,-1-1 0,5 2 0,-3-1 0,3 3 0,-5-3 0,1 1 0,0-2 0,-1-3 0,-2 3 0,2-2 0,-7 6 0,4-2 0,-4 2 0,0 1 0,0 0 0,0-1 0,0 1 0,0-4 0,0 0 0</inkml:trace>
  <inkml:trace contextRef="#ctx0" brushRef="#br0" timeOffset="63422">2156 10437 24575,'4'4'0,"3"-3"0,-3 2 0,4-3 0,-1 0 0,-2 3 0,2-2 0,-3 3 0,0-1 0,3-2 0,-3 2 0,4-3 0,0 0 0,-1 4 0,1-3 0,0 2 0,0-3 0,-1 0 0,1 0 0,0 0 0,-1 4 0,1-4 0,0 4 0,0-1 0,-1-2 0,1 6 0,0-6 0,-1 2 0,1 1 0,0-3 0,0 2 0,-1-3 0,1 0 0,0 0 0,0 0 0,-1 0 0,1 0 0,0 0 0,-1 0 0,1 0 0,0 0 0,0 0 0,-1 0 0,1 0 0,0 0 0,-1 0 0,1 0 0,0 0 0,0 0 0,3 0 0,-2 0 0,3 0 0,-5 0 0,1 0 0,0 0 0,0 0 0,-1 0 0,1 0 0,4 0 0,-4 0 0,8 0 0,-7 0 0,3 0 0,-1-4 0,-2 0 0,7-1 0,-7-2 0,6 3 0,-6-4 0,7 3 0,-8-2 0,8 6 0,-3-2 0,0 3 0,-2-4 0,-3 3 0,0-2 0,0 0 0,-1 2 0,1-3 0,0 4 0,-1 0 0,1 0 0,0 0 0,0 0 0,-4-3 0,-1-2 0,-3-2 0,0-1 0,4 0 0,0-4 0,4 3 0,4 1 0,-7 4 0,3 4 0</inkml:trace>
  <inkml:trace contextRef="#ctx0" brushRef="#br0" timeOffset="71343">2461 8625 24575,'0'8'0,"0"4"0,0 0 0,0 5 0,0 5 0,0-9 0,0 12 0,0-11 0,0 8 0,0-6 0,0 6 0,0-4 0,0 3 0,0-8 0,0 3 0,0-4 0,0 5 0,0 0 0,0 0 0,0-1 0,0 1 0,0 0 0,0-1 0,0-3 0,0-1 0,0-4 0,0-1 0,0 1 0,0 0 0,0 0 0,0-1 0,0 1 0,0 0 0,0-1 0,0 1 0,0 0 0,0 0 0,0-1 0,0 1 0,-4-4 0,0 0 0,-4-4 0,0 0 0,1 0 0,2-4 0,-2 3 0,7-6 0,-7 7 0,2-7 0,-3 6 0,1-6 0,-1 3 0,-4-1 0,3-2 0,-7 3 0,8-1 0,-4-2 0,4 3 0,0-1 0,0-2 0,4 3 0,0-4 0,8 4 0,0 4 0,4 4 0,4 0 0,-4 3 0,4-2 0,-4 2 0,0 1 0,-1 0 0,1 3 0,0-2 0,0 3 0,0-4 0,-1-1 0,1 1 0,-4 0 0,3-1 0,-6 1 0,6-4 0,-6 3 0,2-2 0,-3 2 0,0 1 0,0 0 0,0 0 0,0-1 0,0 1 0,4-4 0,0 0 0,4-4 0,-1 0 0,1-4 0,0 0 0,0-8 0,0-1 0,4 0 0,-3-3 0,7 7 0,-3-7 0,4 3 0,0-4 0,-1 0 0,1 4 0,-4-3 0,3 7 0,-7-3 0,3 7 0,-5 2 0,1 3 0,0 0 0,-4 0 0,0 0 0</inkml:trace>
  <inkml:trace contextRef="#ctx0" brushRef="#br0" timeOffset="84687">435 9773 24575,'11'0'0,"2"0"0,4 0 0,0 0 0,-5 0 0,0 0 0,0 0 0,-4 0 0,4 0 0,-4 0 0,0 0 0,3 0 0,-2 0 0,3-8 0,-4 7 0,0-7 0,0 8 0,-1 0 0,1 0 0,0 0 0,-1 0 0,1 0 0,0 0 0,0 0 0,-1 0 0,1 0 0,0 0 0,-1 0 0,1 0 0,0 0 0,0 0 0,-1 0 0,1 0 0,0 0 0,-1 0 0,1 0 0,0 0 0,0-3 0,-1 2 0,1-3 0,0 4 0,0 0 0,-1-3 0,1 2 0,0-3 0,-1 4 0,1 0 0,0 0 0,0 0 0,-1 0 0,1 0 0,0 0 0,-1 0 0,1 0 0,0 0 0,0 0 0,-1 0 0,1 0 0,0 0 0,-1 0 0,1 0 0,0 0 0,0 0 0,-1 0 0,1 0 0,0-3 0,-1 2 0,1-2 0,0 3 0,0-4 0,-1 3 0,1-2 0,0 3 0,-1 0 0,1 0 0,0 0 0,0 0 0,-1 0 0,1 0 0,-4-8 0,0 6 0,-4-5 0</inkml:trace>
  <inkml:trace contextRef="#ctx0" brushRef="#br1" timeOffset="108045.54">2338 9657 24575,'8'0'0,"0"0"0,3 0 0,-2 0 0,3 0 0,-5 0 0,1 0 0,0 0 0,0 0 0,-1 0 0,1 0 0,0 0 0,-1 0 0,1 0 0,3 0 0,-2 0 0,2 0 0,-3 0 0,-1 0 0,5 0 0,-3 0 0,7 0 0,-8 0 0,4 0 0,0 0 0,-3 0 0,2 0 0,-3 0 0,0 0 0,-1 0 0,1 0 0,0 0 0,0 0 0,-1 0 0,1 0 0,-7 0 0,-6 0 0,-7 0 0,-1 0 0,-17 0 0,13 0 0,-15 0 0,19 0 0,-2 0 0,6 0 0,-7 0 0,7 0 0,-3 0 0,5 0 0,-1 0 0,0 0 0,0 0 0,0 0 0,1 0 0,-1 0 0,0 0 0,0 0 0,0 0 0,0 0 0,1 0 0,-1 0 0,0 0 0,4-3 0,8 2 0,5-7 0,18 3 0,-4-4 0,15 4 0,-10-3 0,5 7 0,-6-3 0,-5 4 0,0 0 0,-9 0 0,-2 0 0,1 0 0,-3 0 0,2 0 0,-3 0 0,0 0 0,0 0 0,3 0 0,-2 0 0,3 0 0,-5 0 0,1 0 0,0 0 0,0 0 0,-4 0 0,-1 0 0</inkml:trace>
  <inkml:trace contextRef="#ctx0" brushRef="#br1" timeOffset="118967.54">2285 10548 24575,'0'-12'0,"0"4"0,0-8 0,0 7 0,0-7 0,0 7 0,0-2 0,0 3 0,0 0 0,0 0 0,0 0 0,0 0 0,0 1 0,0-1 0,0 0 0,0 0 0,0 0 0,0 1 0,0-1 0,0 0 0,0 0 0,0 0 0,0 1 0,0-1 0,0 0 0,0 0 0,0 0 0,0 0 0,0 1 0,0-1 0,0 0 0,0 0 0,0 0 0,0 1 0,0-1 0,0 0 0,0 0 0,0 0 0,0 0 0,0 1 0,0-1 0,0 0 0,0 0 0,0-4 0,0 4 0,0-4 0,0 4 0,0 0 0,0 0 0,0 1 0,0-1 0,0 0 0,0 0 0,0 0 0,0 0 0,0 1 0,0-1 0,0 0 0,0 0 0,0 0 0,4 4 0,7 1 0,-1 3 0,5 0 0,-3 0 0,-3 0 0,6 0 0,-6 0 0,3 0 0,-5 0 0,1 0 0,0 0 0,0 0 0,-1 0 0,1 0 0,0 0 0,0 0 0,6 0 0,-1 0 0,2 0 0,-3 0 0,-5 0 0,1 0 0,0-8 0,0 6 0,0-5 0,0 7 0,-1 0 0,1-4 0,0 0 0,-1 0 0,1-3 0,0 6 0,0-3 0,-1 4 0,-2-3 0,1 2 0,-1-6 0,2 6 0,1-2 0,0 3 0,0 0 0,-1 0 0,1 0 0,0 0 0,-1 0 0,-2 3 0,-2 1 0,-3 4 0,0 0 0,0 0 0,0-1 0,0 1 0,0 0 0,0-1 0,0 1 0,0 0 0,0 0 0,0-1 0,0 1 0,0 0 0,0-1 0,0 1 0,0 0 0,0 0 0,0-1 0,0 1 0,0 0 0,0 0 0,0-1 0,0 1 0,0 0 0,0 3 0,0-3 0,0 4 0,0-5 0,0 1 0,0 0 0,0-1 0,0 1 0,0 0 0,0 0 0,4-1 0,-4 1 0,4 0 0,-1-4 0,-2 3 0,3-3 0,-1 4 0,-2 0 0,2-1 0,1 1 0,-3 0 0,5 0 0,-5-1 0,3 1 0,-4 0 0,3-1 0,-2 1 0,2 0 0,-3 0 0,0-1 0,0 1 0,0 0 0,0-1 0,0 1 0,0 0 0,0 0 0,4-4 0,-3 3 0,2-3 0,1 4 0,-4 0 0,4-1 0,-1-2 0,-2 1 0,6-5 0,-3 3 0,4-4 0,0 0 0,-1 0 0,-2 0 0,-2 0 0</inkml:trace>
  <inkml:trace contextRef="#ctx0" brushRef="#br1" timeOffset="143316.54">19627 11873 24575,'0'22'0,"0"-4"0,0 3 0,0 0 0,4 2 0,-3 4 0,7-4 0,-7 3 0,6 10 0,-6-14 0,3 12 0,-4-25 0,0 2 0,0 1 0,0-3 0,0 6 0,0-2 0,0 4 0,0 4 0,0-3 0,0 4 0,0-10 0,0 4 0,0-7 0,0 2 0,0-3 0,0 0 0,0 0 0,0-1 0,0 1 0,0 0 0,0 0 0,0-1 0,0 1 0,0 0 0,3-4 0,-2 3 0,-1-6 0,-4 2 0,-4-3 0,0-3 0,0 2 0,4-6 0,-3 2 0,2-2 0,1-1 0,-3 0 0,6-4 0,-2 3 0,3-2 0,0-1 0,0 3 0,0-3 0,0 4 0,0 1 0,0-5 0,-4 4 0,4-4 0,-7 8 0,6-3 0,-6 3 0,2-4 0,-2 0 0,-1 4 0,3-3 0,2 9 0,3-1 0,0 7 0,0 0 0,0-1 0,0 1 0,0 0 0,0-1 0,0 1 0,0 0 0,0 0 0,0-1 0,0 1 0,3 0 0,-2-1 0,3 1 0,-1 0 0,-2 0 0,6-1 0,-6 1 0,2 0 0,-3-1 0,0 1 0,0 0 0,0 0 0,4-1 0,-4 1 0,7 0 0,-6 0 0,6-1 0,-3 1 0,4 0 0,0-4 0,-4 3 0,3-6 0,-3 2 0,4-3 0,-4-3 0,0-2 0,-4-6 0,0 2 0,0-7 0,0 3 0,3-4 0,-2 4 0,7-2 0,-4 2 0,1 0 0,2 1 0,-6 4 0,2 0 0,1 1 0,-3-1 0,2 0 0,-3 0 0,0 0 0,0-3 0,0 2 0,0-3 0,0 4 0,0 0 0,0 0 0,0 1 0,0-1 0,4 0 0,3-3 0,2 6 0,2-6 0,-3 7 0,-1-1 0,1 2 0,0-1 0,0 4 0,-4-7 0,-1 6 0,-3-3 0</inkml:trace>
  <inkml:trace contextRef="#ctx0" brushRef="#br1" timeOffset="203226.54">12313 9196 24575,'0'-12'0,"0"4"0,0-8 0,0 8 0,0-4 0,0 4 0,0 0 0,0 0 0,0-6 0,0 4 0,0-5 0,0 7 0,0 1 0,0-1 0,0 0 0,0 0 0,0 0 0,0 1 0,0-1 0,0 0 0,0 0 0,0 0 0,0 1 0,0-1 0,0 0 0,0 0 0,0 0 0,0 0 0,0 1 0,0 6 0,7 6 0,2 7 0,13 6 0,1 4 0,5-3 0,-5 4 0,-2-6 0,-4 0 0,-4-1 0,-1-3 0,-4-1 0,0-4 0,-4-1 0,-1 1 0,-6-4 0,2 3 0,-6-6 0,3 3 0,-1-1 0,-2-2 0,7-1 0,-4-1 0,4-3 0</inkml:trace>
  <inkml:trace contextRef="#ctx0" brushRef="#br1" timeOffset="205796.54">12480 9148 24575,'4'-7'0,"4"-1"0,5-4 0,3-1 0,6-1 0,0-2 0,5 5 0,1-6 0,-6 7 0,4 1 0,-8 2 0,-1 6 0,-1-6 0,-7 6 0,2-3 0,-3 4 0,0 0 0,0 0 0,3-4 0,-2 3 0,7-3 0,-7 1 0,6 2 0,-2-2 0,4-1 0,-5 3 0,4-3 0,-7 4 0,3 0 0,-5 0 0,1 0 0,0 0 0,0 0 0,-1 0 0,1 0 0,0 0 0,-1 0 0,1 0 0,0 3 0,-4 2 0,3-1 0,-3-1 0,1 1 0,1-3 0,-5 6 0,6-6 0,-6 5 0,6-1 0,-3-1 0,0 3 0,3-3 0,-2 4 0,2-4 0,1 3 0,0-6 0,-1 6 0,1-6 0,0 2 0,0-3 0,3 0 0,-2 0 0,3 3 0,-4-2 0,-1 3 0,1-1 0,4-2 0,-4 6 0,4-6 0,-4 6 0,0-7 0,-1 7 0,1-6 0,0 3 0,-1-1 0,1-2 0,0 2 0,0-3 0,-1 0 0,1 0 0,0 0 0,-1 0 0,1 0 0,0 0 0,0 0 0,-1 0 0,1 0 0,0 0 0,-1 0 0,1 0 0,0 0 0,0 0 0,-1 0 0,1 0 0,0 0 0,-4 4 0,-1 0 0,-3 4 0,0-1 0,0 1 0,0 0 0,0 0 0,0-1 0,0 1 0,0 0 0,0 0 0,0-1 0,0 1 0,0 0 0,0-1 0,0 1 0,0 0 0,0 0 0,0 3 0,0-2 0,4 13 0,-3-12 0,2 8 0,-3-10 0,4-4 0,-3 3 0,5-6 0,-1 6 0,2-6 0,-2 6 0,-2-14 0,-3-4 0,0-7 0,0-3 0,0 0 0,0 3 0,0-4 0,0 5 0,0 0 0,0 1 0,-3 3 0,-2-3 0,-3 7 0,0-3 0,0 4 0,0 1 0,1-1 0,-1 0 0,3 0 0,-2 0 0,3 1 0,0-1 0,-3 3 0,6-2 0,-2 7 0,3-4 0</inkml:trace>
  <inkml:trace contextRef="#ctx0" brushRef="#br1" timeOffset="-214570.2">12793 9445 24575,'0'0'0</inkml:trace>
  <inkml:trace contextRef="#ctx0" brushRef="#br1" timeOffset="-213090.19">12793 9422 24575,'0'-8'0,"0"-9"0,0 4 0,0-9 0,0 1 0,0-2 0,0-4 0,0-1 0,0 1 0,0 5 0,0-5 0,0 9 0,0-3 0,0 4 0,0 0 0,0 0 0,0 1 0,0-1 0,0 4 0,0-3 0,0 3 0,0-4 0,0 1 0,0-1 0,0 0 0,0 0 0,0 4 0,0-3 0,0 8 0,0-8 0,0 7 0,0-7 0,0 7 0,0-6 0,0 2 0,0 0 0,0-3 0,0 3 0,0 0 0,0-2 0,0 2 0,0 0 0,0-3 0,0 7 0,0-3 0,0 5 0,0-5 0,0 3 0,4-7 0,-3 7 0,2-6 0,1 2 0,-3-4 0,6 0 0,-6 0 0,7 0 0,-7 1 0,2 3 0,-3-3 0,0 7 0,0-3 0,0 4 0,0 1 0,0-1 0,0-7 0,0 5 0,0-4 0,0 9 0,0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7891163-49B2-4FEC-8623-C9B744AE618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EB3CCB-8F96-4684-96BB-5353D00A867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86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1980s: Linear PCR is used to generate more products from less template</a:t>
            </a:r>
          </a:p>
        </p:txBody>
      </p:sp>
      <p:pic>
        <p:nvPicPr>
          <p:cNvPr id="44034" name="Picture 2" descr="Fig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6427803" cy="424847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520" y="587727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Cycle sequencing is a simple method in which successive rounds of </a:t>
            </a:r>
            <a:r>
              <a:rPr lang="en-CA" sz="1600" dirty="0" err="1"/>
              <a:t>denaturation</a:t>
            </a:r>
            <a:r>
              <a:rPr lang="en-CA" sz="1600" dirty="0"/>
              <a:t>, annealing, and extension in a thermal cycler result in linear amplification of extension products. </a:t>
            </a:r>
          </a:p>
          <a:p>
            <a:r>
              <a:rPr lang="en-CA" sz="1600" dirty="0"/>
              <a:t>From applied </a:t>
            </a:r>
            <a:r>
              <a:rPr lang="en-CA" sz="1600" dirty="0" err="1"/>
              <a:t>biosystems.com</a:t>
            </a:r>
            <a:endParaRPr lang="en-CA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18944FB-B27E-8D44-A453-DAAE1E09EA7D}"/>
                  </a:ext>
                </a:extLst>
              </p14:cNvPr>
              <p14:cNvContentPartPr/>
              <p14:nvPr/>
            </p14:nvContentPartPr>
            <p14:xfrm>
              <a:off x="1047240" y="834480"/>
              <a:ext cx="5471280" cy="3949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18944FB-B27E-8D44-A453-DAAE1E09EA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7880" y="825120"/>
                <a:ext cx="5490000" cy="396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776858" cy="194421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03548" y="26064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/>
              <a:t>Current  Sanger sequencing use </a:t>
            </a:r>
            <a:r>
              <a:rPr lang="en-CA" sz="2400" b="1" dirty="0" err="1"/>
              <a:t>dideoxy</a:t>
            </a:r>
            <a:r>
              <a:rPr lang="en-CA" sz="2400" b="1" dirty="0"/>
              <a:t> terminators that have different fluorescent dyes attached </a:t>
            </a:r>
            <a:endParaRPr lang="en-CA" sz="2400" dirty="0"/>
          </a:p>
        </p:txBody>
      </p:sp>
      <p:sp>
        <p:nvSpPr>
          <p:cNvPr id="4" name="Rectangle 3"/>
          <p:cNvSpPr/>
          <p:nvPr/>
        </p:nvSpPr>
        <p:spPr>
          <a:xfrm>
            <a:off x="346198" y="3540970"/>
            <a:ext cx="8496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dirty="0">
                <a:solidFill>
                  <a:prstClr val="black"/>
                </a:solidFill>
              </a:rPr>
              <a:t>Dyes are attached to the </a:t>
            </a:r>
            <a:r>
              <a:rPr lang="en-CA" dirty="0" err="1">
                <a:solidFill>
                  <a:prstClr val="black"/>
                </a:solidFill>
              </a:rPr>
              <a:t>ddNTPs</a:t>
            </a:r>
            <a:endParaRPr lang="en-CA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buFont typeface="Wingdings"/>
              <a:buChar char="à"/>
            </a:pPr>
            <a:r>
              <a:rPr lang="en-CA" dirty="0">
                <a:solidFill>
                  <a:prstClr val="black"/>
                </a:solidFill>
              </a:rPr>
              <a:t>Only one reaction tube per sample, instead of four (isotope method)</a:t>
            </a:r>
          </a:p>
          <a:p>
            <a:pPr>
              <a:lnSpc>
                <a:spcPct val="150000"/>
              </a:lnSpc>
              <a:buFont typeface="Wingdings"/>
              <a:buChar char="à"/>
            </a:pPr>
            <a:r>
              <a:rPr lang="en-CA" dirty="0">
                <a:solidFill>
                  <a:prstClr val="black"/>
                </a:solidFill>
              </a:rPr>
              <a:t>Fluorescent fragments are generated by incorporation of dye-labeled </a:t>
            </a:r>
            <a:r>
              <a:rPr lang="en-CA" dirty="0" err="1">
                <a:solidFill>
                  <a:prstClr val="black"/>
                </a:solidFill>
              </a:rPr>
              <a:t>ddNTPs</a:t>
            </a:r>
            <a:r>
              <a:rPr lang="en-CA" dirty="0">
                <a:solidFill>
                  <a:prstClr val="black"/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/>
              <a:buChar char="à"/>
            </a:pPr>
            <a:r>
              <a:rPr lang="en-CA" dirty="0">
                <a:solidFill>
                  <a:prstClr val="black"/>
                </a:solidFill>
              </a:rPr>
              <a:t> Each different dideoxy nucleotide  (</a:t>
            </a:r>
            <a:r>
              <a:rPr lang="en-CA" dirty="0" err="1">
                <a:solidFill>
                  <a:prstClr val="black"/>
                </a:solidFill>
              </a:rPr>
              <a:t>ddATP</a:t>
            </a:r>
            <a:r>
              <a:rPr lang="en-CA" dirty="0">
                <a:solidFill>
                  <a:prstClr val="black"/>
                </a:solidFill>
              </a:rPr>
              <a:t>, </a:t>
            </a:r>
            <a:r>
              <a:rPr lang="en-CA" dirty="0" err="1">
                <a:solidFill>
                  <a:prstClr val="black"/>
                </a:solidFill>
              </a:rPr>
              <a:t>ddCTP</a:t>
            </a:r>
            <a:r>
              <a:rPr lang="en-CA" dirty="0">
                <a:solidFill>
                  <a:prstClr val="black"/>
                </a:solidFill>
              </a:rPr>
              <a:t>, </a:t>
            </a:r>
            <a:r>
              <a:rPr lang="en-CA" dirty="0" err="1">
                <a:solidFill>
                  <a:prstClr val="black"/>
                </a:solidFill>
              </a:rPr>
              <a:t>ddGTP</a:t>
            </a:r>
            <a:r>
              <a:rPr lang="en-CA" dirty="0">
                <a:solidFill>
                  <a:prstClr val="black"/>
                </a:solidFill>
              </a:rPr>
              <a:t>, or </a:t>
            </a:r>
            <a:r>
              <a:rPr lang="en-CA" dirty="0" err="1">
                <a:solidFill>
                  <a:prstClr val="black"/>
                </a:solidFill>
              </a:rPr>
              <a:t>ddTTP</a:t>
            </a:r>
            <a:r>
              <a:rPr lang="en-CA" dirty="0">
                <a:solidFill>
                  <a:prstClr val="black"/>
                </a:solidFill>
              </a:rPr>
              <a:t>) carries a different colored dye. </a:t>
            </a:r>
          </a:p>
          <a:p>
            <a:pPr>
              <a:lnSpc>
                <a:spcPct val="150000"/>
              </a:lnSpc>
              <a:buFont typeface="Wingdings"/>
              <a:buChar char="à"/>
            </a:pPr>
            <a:r>
              <a:rPr lang="en-CA" dirty="0">
                <a:solidFill>
                  <a:prstClr val="black"/>
                </a:solidFill>
              </a:rPr>
              <a:t>All terminated fragments (those ending with a </a:t>
            </a:r>
            <a:r>
              <a:rPr lang="en-CA" dirty="0" err="1">
                <a:solidFill>
                  <a:prstClr val="black"/>
                </a:solidFill>
              </a:rPr>
              <a:t>ddNTP</a:t>
            </a:r>
            <a:r>
              <a:rPr lang="en-CA" dirty="0">
                <a:solidFill>
                  <a:prstClr val="black"/>
                </a:solidFill>
              </a:rPr>
              <a:t>) contain a dye at their 3’ end </a:t>
            </a:r>
          </a:p>
          <a:p>
            <a:pPr>
              <a:lnSpc>
                <a:spcPct val="150000"/>
              </a:lnSpc>
              <a:buFont typeface="Wingdings"/>
              <a:buChar char="à"/>
            </a:pPr>
            <a:r>
              <a:rPr lang="en-CA" dirty="0">
                <a:solidFill>
                  <a:prstClr val="black"/>
                </a:solidFill>
              </a:rPr>
              <a:t> Only one lane/sample on gel, instead of four (isotope method)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084168" y="3288570"/>
            <a:ext cx="253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From Applied </a:t>
            </a:r>
            <a:r>
              <a:rPr lang="en-CA" dirty="0" err="1"/>
              <a:t>Biosystems</a:t>
            </a:r>
            <a:endParaRPr lang="en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EB433E-3752-AD4D-9F85-4A14156236AB}"/>
                  </a:ext>
                </a:extLst>
              </p14:cNvPr>
              <p14:cNvContentPartPr/>
              <p14:nvPr/>
            </p14:nvContentPartPr>
            <p14:xfrm>
              <a:off x="687600" y="1845000"/>
              <a:ext cx="7702920" cy="4671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EB433E-3752-AD4D-9F85-4A14156236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8240" y="1835640"/>
                <a:ext cx="7721640" cy="469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anger sequenc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412776"/>
            <a:ext cx="7309841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260648"/>
            <a:ext cx="69068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Overview of procedure</a:t>
            </a:r>
          </a:p>
          <a:p>
            <a:r>
              <a:rPr lang="en-US" dirty="0"/>
              <a:t>Tube contains all four fluorescently labelled </a:t>
            </a:r>
            <a:r>
              <a:rPr lang="en-US" dirty="0" err="1"/>
              <a:t>dideoxynucleotides</a:t>
            </a:r>
            <a:endParaRPr lang="en-US" dirty="0"/>
          </a:p>
          <a:p>
            <a:r>
              <a:rPr lang="en-US" dirty="0"/>
              <a:t>Linear PCR is used to generate multiple rounds of terminated fragments</a:t>
            </a:r>
          </a:p>
          <a:p>
            <a:r>
              <a:rPr lang="en-US" dirty="0"/>
              <a:t>Sample is loaded in one capillary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5C2FD38-1BBA-C347-BB89-D30697DE9A92}"/>
                  </a:ext>
                </a:extLst>
              </p14:cNvPr>
              <p14:cNvContentPartPr/>
              <p14:nvPr/>
            </p14:nvContentPartPr>
            <p14:xfrm>
              <a:off x="1706760" y="1779840"/>
              <a:ext cx="6681240" cy="4471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5C2FD38-1BBA-C347-BB89-D30697DE9A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97400" y="1770480"/>
                <a:ext cx="6699960" cy="448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468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F12-24"/>
          <p:cNvPicPr>
            <a:picLocks noChangeAspect="1" noChangeArrowheads="1"/>
          </p:cNvPicPr>
          <p:nvPr/>
        </p:nvPicPr>
        <p:blipFill>
          <a:blip r:embed="rId2" cstate="print">
            <a:lum bright="-18000" contrast="36000"/>
          </a:blip>
          <a:srcRect/>
          <a:stretch>
            <a:fillRect/>
          </a:stretch>
        </p:blipFill>
        <p:spPr bwMode="auto">
          <a:xfrm>
            <a:off x="0" y="3251200"/>
            <a:ext cx="9144000" cy="3606800"/>
          </a:xfrm>
          <a:prstGeom prst="rect">
            <a:avLst/>
          </a:prstGeom>
          <a:noFill/>
        </p:spPr>
      </p:pic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696913" y="727075"/>
            <a:ext cx="7189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/>
              <a:t>The output of the detector can be sent directly to a computer and the DNA sequence recorded (in real time) as the gel is being run…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25425" y="2532063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Example of output: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2113044-A9E0-854E-A831-D66A2FB29CF5}"/>
                  </a:ext>
                </a:extLst>
              </p14:cNvPr>
              <p14:cNvContentPartPr/>
              <p14:nvPr/>
            </p14:nvContentPartPr>
            <p14:xfrm>
              <a:off x="156600" y="3025800"/>
              <a:ext cx="6957720" cy="2112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2113044-A9E0-854E-A831-D66A2FB29C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7240" y="3016440"/>
                <a:ext cx="6976440" cy="213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203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1980s: Linear PCR is used to generate more products from less template</vt:lpstr>
      <vt:lpstr>PowerPoint Presentation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DNA Sequencing</dc:title>
  <dc:creator>Jim</dc:creator>
  <cp:lastModifiedBy>M Yip</cp:lastModifiedBy>
  <cp:revision>51</cp:revision>
  <cp:lastPrinted>2018-10-10T20:24:36Z</cp:lastPrinted>
  <dcterms:created xsi:type="dcterms:W3CDTF">2010-11-22T00:18:02Z</dcterms:created>
  <dcterms:modified xsi:type="dcterms:W3CDTF">2020-10-22T05:37:25Z</dcterms:modified>
</cp:coreProperties>
</file>