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8" autoAdjust="0"/>
  </p:normalViewPr>
  <p:slideViewPr>
    <p:cSldViewPr>
      <p:cViewPr varScale="1">
        <p:scale>
          <a:sx n="97" d="100"/>
          <a:sy n="97" d="100"/>
        </p:scale>
        <p:origin x="162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F5358F-482D-49FF-A574-2894F4069975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1FD138-8FDF-4687-8C3F-076541455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87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7891163-49B2-4FEC-8623-C9B744AE618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EB3CCB-8F96-4684-96BB-5353D00A867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8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22600-F006-4131-BD27-5B05205BEA19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40880" cy="3291840"/>
          </a:xfrm>
        </p:spPr>
        <p:txBody>
          <a:bodyPr/>
          <a:lstStyle/>
          <a:p>
            <a:r>
              <a:rPr lang="en-US" baseline="0" dirty="0"/>
              <a:t>The sequencing systems have been automated</a:t>
            </a:r>
          </a:p>
          <a:p>
            <a:r>
              <a:rPr lang="en-US" baseline="0" dirty="0"/>
              <a:t>The electrophoresis is often done through capillary gels</a:t>
            </a:r>
          </a:p>
          <a:p>
            <a:r>
              <a:rPr lang="en-US" baseline="0" dirty="0"/>
              <a:t>Faster and provides better resolution between different sized bands than conventional slab gels</a:t>
            </a:r>
          </a:p>
          <a:p>
            <a:r>
              <a:rPr lang="en-US" baseline="0" dirty="0"/>
              <a:t>As the fragments move through the gel they pass a laser which excites the </a:t>
            </a:r>
            <a:r>
              <a:rPr lang="en-US" baseline="0" dirty="0" err="1"/>
              <a:t>fluorophore</a:t>
            </a:r>
            <a:endParaRPr lang="en-US" baseline="0" dirty="0"/>
          </a:p>
          <a:p>
            <a:r>
              <a:rPr lang="en-US" baseline="0" dirty="0"/>
              <a:t>The wave length (</a:t>
            </a:r>
            <a:r>
              <a:rPr lang="en-US" baseline="0" dirty="0" err="1"/>
              <a:t>colour</a:t>
            </a:r>
            <a:r>
              <a:rPr lang="en-US" baseline="0" dirty="0"/>
              <a:t>) of the fluorescence is then determined by a detector which reads the base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6518528" cy="1143000"/>
          </a:xfrm>
        </p:spPr>
        <p:txBody>
          <a:bodyPr>
            <a:noAutofit/>
          </a:bodyPr>
          <a:lstStyle/>
          <a:p>
            <a:r>
              <a:rPr lang="en-US" sz="3200" dirty="0"/>
              <a:t>Automated capillary electrophoresis 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4338" name="Picture 2" descr="http://www.jgi.doe.gov/sequencing/education/how/electrophoresi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5936" y="1843084"/>
            <a:ext cx="6049802" cy="436862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03848" y="6309320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/>
              <a:t>http://www.jgi.doe.gov/sequencing/education/how/how_10.html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119675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Each sequencing machine can run 384 samples (lanes) through its 384 capillary tubes at one time.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2564904"/>
            <a:ext cx="1984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Automated loading</a:t>
            </a:r>
          </a:p>
          <a:p>
            <a:r>
              <a:rPr lang="en-CA" dirty="0"/>
              <a:t>and recording. </a:t>
            </a:r>
          </a:p>
        </p:txBody>
      </p:sp>
      <p:pic>
        <p:nvPicPr>
          <p:cNvPr id="14340" name="Picture 4" descr="http://www.azcobiotech.com/images/3730xl%20Sequenc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057800"/>
            <a:ext cx="2340260" cy="1800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93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Automated capillary electrophoresis  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DNA Sequencing</dc:title>
  <dc:creator>Jim</dc:creator>
  <cp:lastModifiedBy>M Yip</cp:lastModifiedBy>
  <cp:revision>51</cp:revision>
  <cp:lastPrinted>2018-10-10T20:24:36Z</cp:lastPrinted>
  <dcterms:created xsi:type="dcterms:W3CDTF">2010-11-22T00:18:02Z</dcterms:created>
  <dcterms:modified xsi:type="dcterms:W3CDTF">2020-10-22T05:38:02Z</dcterms:modified>
</cp:coreProperties>
</file>