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20"/>
  </p:notesMasterIdLst>
  <p:handoutMasterIdLst>
    <p:handoutMasterId r:id="rId21"/>
  </p:handoutMasterIdLst>
  <p:sldIdLst>
    <p:sldId id="316" r:id="rId2"/>
    <p:sldId id="354" r:id="rId3"/>
    <p:sldId id="374" r:id="rId4"/>
    <p:sldId id="375" r:id="rId5"/>
    <p:sldId id="491" r:id="rId6"/>
    <p:sldId id="356" r:id="rId7"/>
    <p:sldId id="357" r:id="rId8"/>
    <p:sldId id="358" r:id="rId9"/>
    <p:sldId id="359" r:id="rId10"/>
    <p:sldId id="372" r:id="rId11"/>
    <p:sldId id="361" r:id="rId12"/>
    <p:sldId id="362" r:id="rId13"/>
    <p:sldId id="363" r:id="rId14"/>
    <p:sldId id="509" r:id="rId15"/>
    <p:sldId id="364" r:id="rId16"/>
    <p:sldId id="365" r:id="rId17"/>
    <p:sldId id="501" r:id="rId18"/>
    <p:sldId id="373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4608" autoAdjust="0"/>
  </p:normalViewPr>
  <p:slideViewPr>
    <p:cSldViewPr snapToGrid="0" showGuides="1">
      <p:cViewPr varScale="1">
        <p:scale>
          <a:sx n="106" d="100"/>
          <a:sy n="106" d="100"/>
        </p:scale>
        <p:origin x="1845" y="60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344"/>
    </p:cViewPr>
  </p:sorterViewPr>
  <p:notesViewPr>
    <p:cSldViewPr snapToGrid="0" showGuides="1">
      <p:cViewPr varScale="1">
        <p:scale>
          <a:sx n="76" d="100"/>
          <a:sy n="76" d="100"/>
        </p:scale>
        <p:origin x="-153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anose="02020603050405020304" pitchFamily="18" charset="0"/>
              </a:defRPr>
            </a:lvl1pPr>
          </a:lstStyle>
          <a:p>
            <a:fld id="{1F2219DC-4ACB-420A-B30D-AD3663AB76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00:28:33.507"/>
    </inkml:context>
    <inkml:brush xml:id="br0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11562 14646 24575,'-59'0'0,"16"0"0,-3 0 0,-1 0 0,-3 0 0,-19-5 0,3 0 0,31 4 0,2 0 0,-16-6 0,4 1 0,13 5 0,-2-3 0,22 4 0,4 0 0,4-4 0,-3 3 0,6-6 0,-6 6 0,6-6 0,-10 7 0,-37-4 0,-8 4-554,15 0 1,-2 0 553,2 0 0,1 0 0,-1 0 0,0 0 0,-24 0-299,25 0 1,2 0 298,-10 5-21,-16 4 21,26 2 0,-4 2 0,28-9 1071,-1 0-1071,7-4 631,0 0-631,0 0 23,0 0-23,1 0 0,2 3 0,2 2 0,-1-1 0,0-1 0,0 1 0,0 0 0,4 4 0,0 0 0,0-1 0,0 1 0,-3-4 0,-2 0 0,-3-4 0,1 0 0,2 0 0,2 0 0</inkml:trace>
  <inkml:trace contextRef="#ctx0" brushRef="#br0" timeOffset="2323">21242 13934 24575,'34'0'0,"15"0"0,-22 0 0,24 0 0,-27 0 0,18 0 0,-17 0 0,16 0 0,-26 0 0,30 0 0,-28 0 0,33 0 0,-25 0 0,27 0 0,-27-3 0,17 2 0,-24-3 0,7 4 0,-13-3 0,3 2 0,-7-3 0,16 1 0,-5 2 0,29-7 0,-11 7 0,26-3 0,-35 4 0,17 0 0,-34 0 0,12 0 0,-14 0 0,-1 0 0,-5 0 0</inkml:trace>
  <inkml:trace contextRef="#ctx0" brushRef="#br0" timeOffset="4499">20308 15304 13075,'0'-17'0,"0"0"4581,0-9-4581,0-10 1998,0 5-1998,0-20 1106,0 25-1106,0-27 3815,0 18-3815,0-19 0,0 14 0,0 5 0,0 1 0,0-11 0,6 2 0,2 0 0,4-8 0,3 4 0,0 0 0,2-5 0,-4 9 0,-2 1 0,-1 4 0,4-24 0,-9 36 0,-1-15 0,-4 23 0,0-16 0,0-3 0,0-1 0,0-14 0,0 0 0,0 11 0,-2-6 0,0 3 0,1 14 0,-3-25 0,0 42 0,0-6 0,-4 10 0,0 1 0,4 2 0,1 1 0,3-3 0,0 1 0,0-1 0,0 0 0,0 4 0,0 0 0</inkml:trace>
  <inkml:trace contextRef="#ctx0" brushRef="#br0" timeOffset="6246">11539 15090 24575,'0'-21'0,"0"1"0,0-15 0,0-3 0,0-11-910,0 6 0,0-1 910,0-23 0,1 33 0,-2 0 0,-3-33 0,-1 28 0,0 2 0,-7-14 21,0 14 0,-2 0-21,-4-5 0,-16-11 0,13 19 430,-9-19-430,15 22 0,2-19 0,3-4 0,4 1 0,0-11 0,2-1 0,4 5 0,0 13 0,0 1 0,0 7 0,0-12 0,0 36 911,0-4-911,0 11 437,0 0-437,0 0 0,0 4 0,0 0 0</inkml:trace>
  <inkml:trace contextRef="#ctx0" brushRef="#br0" timeOffset="17507">22921 14033 24575,'0'16'0,"0"3"0,0 8 0,0 22 0,0-11 0,0 25 0,0-32 0,0 6 0,0-23 0,0 1 0,0-7 0,3-4 0,2-4 0,2-5 0,-2-2 0,1 2 0,21-31 0,11 13 0,7-2-954,-4-2 1,2-3-1,0 1 954,-4 5 0,-1 2 0,4-3 0,7-4 0,7-3 0,-2 0 0,-9 4 0,-6 2 0,-1 1 0,13-8 0,6-2 0,-13 5 0,-9 3 0,3 0 0,-29 19 0,-1 1 0,-5 2 0,-3-2 2861,0-1-2861,0 0 0,3-3 0,2 2 0,2-2 0,-2 6 0,-2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00:39:17.672"/>
    </inkml:context>
    <inkml:brush xml:id="br0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19528 4696 24575,'26'0'0,"15"0"0,13 0 0,-18 0 0,2 0-1735,6 0 1,2 0 1734,8 0 0,3 0-1303,5 0 1,4 0 1302,-15 0 0,2 0 0,-1 0 0,-5 0 0,0 0 0,1 0 0,7 0 0,1 0 0,-1 0 0,-8 0 0,-1 0 0,0 0 0,2 0 0,2 0 0,-2 0-206,-2 0 0,0 0 0,-1 0 206,19 0 0,0 0 0,4 0 0,-1 0 0,-3 0 0,0 0 0,2 0 0,-3 0 0,-14 0 0,-1 0-402,4 0 0,-2 0 402,-15 0 0,0 0 495,3 0 1,0 0-496,27 0 2606,-24 0-2606,-3 0 2337,-19 0-2337,1 0 1171,-11 0-1171,7 0 391,-4 7-391,10-1 0,6 7 0,11-4 0,13 2 0,8-6 0,-6 0-513,10 0 513,-10-4 0,5 9 0,0-9 0,-7 8 0,-1-8 0,8 14 0,-6-4 0,-6 10 0,-3-2 0,-11 0 0,8 6 0,-2-4 0,1 3 0,-7-5 513,0 0-513,-11-2 0,0-7 0,-10 1 0,0-7 0,-4 1 0,-1-2 0,1-3 0,-4 3 0,0 2 0,-4 16 0,0-1 0,0 0 0,0-7 0</inkml:trace>
  <inkml:trace contextRef="#ctx0" brushRef="#br0" timeOffset="4009">10183 5459 24575,'53'0'0,"1"0"0,-3-4 0,3-2 0,1 0 0,0 2 0,0-1 0,4-2-2458,2-2 0,4-1 1,2-2-1,-3 1 2351,-6 0 1,0 0 0,-2 1 0,0-1 106,-5 2 0,1 0 0,-2 1 0,-2-1 302,8 0 0,-2 1 0,-4 0-302,3 2 0,-4 1 827,-12 4 1,-2 1-828,9-6 0,-3 1 0,8 4 0,-16-4 0,-21 5 1327,-21 0 1,9 0-1,-18 0 1</inkml:trace>
  <inkml:trace contextRef="#ctx0" brushRef="#br0" timeOffset="8674">19050 18115 24575,'21'0'0,"10"0"0,22 0 0,6 0-615,-22 0 1,0 0 614,18 0 0,9 0 0,-11 0 0,-6 0 401,-1 0-401,-3 0 204,-7 0-204,8 0 0,1 0 0,7 0 0,-14 0 0,23 0 0,-23 0 0,20 0 0,-12 0 0,-7 0 0,-1 0 0,-1 0 624,26 0-624,-40 0 0,4 0 0,11 0 0,9 0 0,7 0-446,-19 0 1,2 0 445,-3-3 0,0 0 0,7 1 0,0-2 0,22-7 0,-24 5 0,-1 1 0,18-6 0,-20 5 0,1 1 0,29-6 0,-6 0 0,5 5 0,-12-4-124,5 9 124,-12-3 0,-1-1 0,-6 4 0,0-3 0,-5 4 885,-2 0-885,-10 0 130,0 0-130,-5 0 0,-1 0 0,-3 0 0,3 0 0,-8 0 0,4 0 0,-4 0 0,0 0 0,-1 0 0,1 0 0,0 3 0,-4 2 0,3-1 0,-3-1 0,4-3 0,0 4 0,-1 0 0,1 0 0,-4 0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1028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27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anose="02020603050405020304" pitchFamily="18" charset="0"/>
              </a:defRPr>
            </a:lvl1pPr>
          </a:lstStyle>
          <a:p>
            <a:fld id="{E561E1D3-9C0F-4A48-8394-B4C8E268F6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1226855E-FCE3-4B64-8366-A9A1389684B6}" type="slidenum">
              <a:rPr lang="en-US" altLang="en-US" sz="120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0D77C3D3-D967-42BB-9F1A-53DA85AA0128}" type="slidenum">
              <a:rPr lang="en-US" altLang="en-US" sz="1200">
                <a:latin typeface="Times" panose="02020603050405020304" pitchFamily="18" charset="0"/>
              </a:rPr>
              <a:pPr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F7C88A85-820E-42F6-B6B1-D737B7945617}" type="slidenum">
              <a:rPr lang="en-US" altLang="en-US" sz="1200">
                <a:latin typeface="Times" panose="02020603050405020304" pitchFamily="18" charset="0"/>
              </a:rPr>
              <a:pPr/>
              <a:t>11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9EF21529-B4B9-4072-AB41-7938A3C26289}" type="slidenum">
              <a:rPr lang="en-US" altLang="en-US" sz="1200">
                <a:latin typeface="Times" panose="02020603050405020304" pitchFamily="18" charset="0"/>
              </a:rPr>
              <a:pPr/>
              <a:t>12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ACEBF15-701D-4396-B6FF-1E69B2AE8AA3}" type="slidenum">
              <a:rPr lang="en-US" altLang="en-US" sz="1200">
                <a:latin typeface="Times" panose="02020603050405020304" pitchFamily="18" charset="0"/>
              </a:rPr>
              <a:pPr/>
              <a:t>13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E6207C34-B595-4032-9CD0-4F2E7FB2EDF0}" type="slidenum">
              <a:rPr lang="en-US" altLang="en-US" sz="1200">
                <a:latin typeface="Times" panose="02020603050405020304" pitchFamily="18" charset="0"/>
              </a:rPr>
              <a:pPr/>
              <a:t>14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EB0119CA-AE31-4939-A23E-441457056300}" type="slidenum">
              <a:rPr lang="en-US" altLang="en-US" sz="1200">
                <a:latin typeface="Times" panose="02020603050405020304" pitchFamily="18" charset="0"/>
              </a:rPr>
              <a:pPr/>
              <a:t>15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06F2874A-16D0-4045-9039-1C1B720295AE}" type="slidenum">
              <a:rPr lang="en-US" altLang="en-US" sz="1200">
                <a:latin typeface="Times" panose="02020603050405020304" pitchFamily="18" charset="0"/>
              </a:rPr>
              <a:pPr/>
              <a:t>16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29E21AA7-BE3E-4EE1-BA73-CFF5D4A5B294}" type="slidenum">
              <a:rPr lang="en-US" altLang="en-US" sz="1200">
                <a:latin typeface="Times" panose="02020603050405020304" pitchFamily="18" charset="0"/>
              </a:rPr>
              <a:pPr/>
              <a:t>17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E5F09EF0-359C-4139-B755-33ACC62A7296}" type="slidenum">
              <a:rPr lang="en-US" altLang="en-US" sz="1200">
                <a:latin typeface="Times" panose="02020603050405020304" pitchFamily="18" charset="0"/>
              </a:rPr>
              <a:pPr/>
              <a:t>18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763CBFB1-A670-402A-BC16-82C14977D656}" type="slidenum">
              <a:rPr lang="en-US" altLang="en-US" sz="120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0E7C09FA-1755-4FB2-8602-042F1E557F0E}" type="slidenum">
              <a:rPr lang="en-US" altLang="en-US" sz="1200">
                <a:latin typeface="Times" panose="02020603050405020304" pitchFamily="18" charset="0"/>
              </a:rPr>
              <a:pPr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2E6ADC21-78CA-4B2C-B186-7D85B78E2BBF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7C2AF56B-532B-4F57-A0F5-DF7764C3E4AE}" type="slidenum">
              <a:rPr lang="en-US" altLang="en-US" sz="1200">
                <a:latin typeface="Times" panose="02020603050405020304" pitchFamily="18" charset="0"/>
              </a:rPr>
              <a:pPr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E0AA25CD-BDCA-4187-BB80-5EF951838609}" type="slidenum">
              <a:rPr lang="en-US" altLang="en-US" sz="1200"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B9655E78-B620-41E2-816A-FB376F77A189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F8CF416-E6E5-4FF7-A8C9-045CA47525F2}" type="slidenum">
              <a:rPr lang="en-US" altLang="en-US" sz="1200">
                <a:latin typeface="Times" panose="02020603050405020304" pitchFamily="18" charset="0"/>
              </a:rPr>
              <a:pPr/>
              <a:t>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D479672B-A719-4F90-B144-CFFCE76C1E3D}" type="slidenum">
              <a:rPr lang="en-US" altLang="en-US" sz="1200">
                <a:latin typeface="Times" panose="02020603050405020304" pitchFamily="18" charset="0"/>
              </a:rPr>
              <a:pPr/>
              <a:t>9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28782-2D08-406C-9FC7-98F749FA4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7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73F0-DE93-42AB-9EE3-0C8BE9E63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4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9BD04-ACBE-45B2-827A-86D241472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05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latin typeface="Arial Black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latin typeface="Arial Black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974647-EB2F-4664-B37C-5BCF34FE1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752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8C183-6D7C-48FC-948F-20154A6C1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91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B7B0180-39F7-4D90-A403-DCAB7F016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18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2A3FE4F6-2ACB-4315-82F6-12C625210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85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FFE75A-38BA-49E4-BB5A-C95B66D4C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00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2FFD376-DED2-4CAA-A425-BD287B692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7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3A93-036B-4EE6-AF79-371439BA6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7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2743200" cy="533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2133600"/>
            <a:ext cx="28575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2133600"/>
            <a:ext cx="28575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95923-A227-4F4D-9A74-71B9269E9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19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D6910AC-B45A-4649-8821-8C1FC1E90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976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2743200" cy="533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2133600"/>
            <a:ext cx="28575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2133600"/>
            <a:ext cx="28575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300" y="4495800"/>
            <a:ext cx="28575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D801-9826-490A-A5C1-B77CEBDAD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4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9763-E98A-4F4B-ABBD-A977510AA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23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F5B8887-7319-427C-98BC-ACEDF7B53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95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32BCE2E-604F-413F-8C68-BE500A558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9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6D008-0A2C-42E3-9965-9B388132D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15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950E5-EDBA-4FA7-91E3-1AE66E03B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42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589032-1B12-4330-A6B0-30FA0C805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70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AE5EB-A9DF-4007-AE04-B04E11CE4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1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3DF9CB9-00D1-4DDE-82AA-CA4BE4B318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>
              <a:defRPr/>
            </a:pPr>
            <a:endParaRPr lang="en-CA" alt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124200" y="1371600"/>
            <a:ext cx="0" cy="495300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2"/>
          <p:cNvSpPr>
            <a:spLocks noChangeArrowheads="1"/>
          </p:cNvSpPr>
          <p:nvPr userDrawn="1"/>
        </p:nvSpPr>
        <p:spPr bwMode="auto">
          <a:xfrm>
            <a:off x="0" y="76200"/>
            <a:ext cx="9144000" cy="901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8000"/>
              </a:solidFill>
            </a:endParaRPr>
          </a:p>
        </p:txBody>
      </p:sp>
      <p:pic>
        <p:nvPicPr>
          <p:cNvPr id="1035" name="Picture 16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5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  <p:sldLayoutId id="2147484145" r:id="rId18"/>
    <p:sldLayoutId id="2147484146" r:id="rId19"/>
    <p:sldLayoutId id="2147484147" r:id="rId20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60338"/>
            <a:ext cx="7073900" cy="774700"/>
          </a:xfrm>
          <a:solidFill>
            <a:schemeClr val="tx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real-time PCR work?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458913" y="2520950"/>
            <a:ext cx="5867400" cy="1452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</a:rPr>
              <a:t>To best understand what real-time PCR is, let’s review how regular PCR works...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90763"/>
            <a:ext cx="2743200" cy="44148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How did we get here?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7850" y="1738313"/>
            <a:ext cx="5775325" cy="409733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So, right now we’re at cycle 25 in a soup with 1,000,000 copies of the target.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What’s it going to be like after the next cycle, in cycle 26?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43011" name="Picture 4" descr="pcr-tub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041400"/>
            <a:ext cx="1336675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012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97463" y="4178300"/>
          <a:ext cx="3795712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Chart" r:id="rId5" imgW="0" imgH="0" progId="Excel.Chart.8">
                  <p:embed/>
                </p:oleObj>
              </mc:Choice>
              <mc:Fallback>
                <p:oleObj name="Chart" r:id="rId5" imgW="0" imgH="0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4178300"/>
                        <a:ext cx="3795712" cy="267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Line 6"/>
          <p:cNvSpPr>
            <a:spLocks noChangeShapeType="1"/>
          </p:cNvSpPr>
          <p:nvPr/>
        </p:nvSpPr>
        <p:spPr bwMode="auto">
          <a:xfrm flipV="1">
            <a:off x="7545388" y="1444625"/>
            <a:ext cx="412750" cy="4048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840663" y="1738313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So where are we going?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3100" y="2609850"/>
            <a:ext cx="5775325" cy="3043238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>
                <a:latin typeface="Arial" panose="020B0604020202020204" pitchFamily="34" charset="0"/>
              </a:rPr>
              <a:t>What’s it going to be like after the next cycle, in cycle 26?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/>
              <a:t>Probably there will be 2,000,000 amplicons.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>
                <a:latin typeface="Arial" panose="020B0604020202020204" pitchFamily="34" charset="0"/>
              </a:rPr>
              <a:t>And cycle 27?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/>
              <a:t>Maybe 4,000,000 amplicons.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>
                <a:latin typeface="Arial" panose="020B0604020202020204" pitchFamily="34" charset="0"/>
              </a:rPr>
              <a:t>And at cycle 200?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/>
              <a:t>In theory, there would be 1,000,000,000,000,000,000,000,000,000,000,000,000,000,000,000,000,000,000,000 amplicons… 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/>
              <a:t>Or 10^35 tonnes of DNA…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/>
              <a:t>To put this in perspective, that would be equivalent to the weight of ten billion planets the size of Earth!!!!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>
              <a:latin typeface="Arial" panose="020B0604020202020204" pitchFamily="34" charset="0"/>
            </a:endParaRPr>
          </a:p>
        </p:txBody>
      </p:sp>
      <p:pic>
        <p:nvPicPr>
          <p:cNvPr id="45059" name="Picture 4" descr="pcr-tub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282700"/>
            <a:ext cx="1273175" cy="119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6" descr="eart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783263"/>
            <a:ext cx="1006475" cy="100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10" descr="ear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5789613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1" descr="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5789613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 descr="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783263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3" descr="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5789613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1371600"/>
            <a:ext cx="27432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So where are we going?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2646363"/>
            <a:ext cx="5775325" cy="4059237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A clump of DNA the size of ten billion planets won’t quite fit in our PCR tube anymore.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Realistically, at the chain reaction progresses, it gets exponentially harder to find primers, and nucleotides.  And the polymerase is wearing out.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So exponential growth does not go on forever!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47107" name="Picture 4" descr="pcr-tu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316038"/>
            <a:ext cx="1373187" cy="128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So where are we going?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2659063"/>
            <a:ext cx="5713413" cy="38957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>
                <a:latin typeface="Arial" panose="020B0604020202020204" pitchFamily="34" charset="0"/>
              </a:rPr>
              <a:t>If we plot the amount of DNA in our tube going forward from cycle 25, we see that it actually looks like this:</a:t>
            </a:r>
          </a:p>
        </p:txBody>
      </p:sp>
      <p:graphicFrame>
        <p:nvGraphicFramePr>
          <p:cNvPr id="4915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95825" y="3717925"/>
          <a:ext cx="4446588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Chart" r:id="rId4" imgW="0" imgH="0" progId="Excel.Chart.8">
                  <p:embed/>
                </p:oleObj>
              </mc:Choice>
              <mc:Fallback>
                <p:oleObj name="Chart" r:id="rId4" imgW="0" imgH="0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3717925"/>
                        <a:ext cx="4446588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6" name="Picture 6" descr="pcr-tub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401763"/>
            <a:ext cx="1187450" cy="1109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Line 8"/>
          <p:cNvSpPr>
            <a:spLocks noChangeShapeType="1"/>
          </p:cNvSpPr>
          <p:nvPr/>
        </p:nvSpPr>
        <p:spPr bwMode="auto">
          <a:xfrm>
            <a:off x="7264400" y="3619500"/>
            <a:ext cx="627063" cy="3635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Measuring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Quantities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7075" y="1627188"/>
            <a:ext cx="5762625" cy="1211262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>
                <a:latin typeface="Arial" panose="020B0604020202020204" pitchFamily="34" charset="0"/>
              </a:rPr>
              <a:t>How can all this be used to measure DNA quantities??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>
              <a:latin typeface="Arial" panose="020B0604020202020204" pitchFamily="34" charset="0"/>
            </a:endParaRPr>
          </a:p>
        </p:txBody>
      </p:sp>
      <p:graphicFrame>
        <p:nvGraphicFramePr>
          <p:cNvPr id="51203" name="Object 3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00475" y="2632075"/>
          <a:ext cx="4446588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Chart" r:id="rId4" imgW="0" imgH="0" progId="Excel.Chart.8">
                  <p:embed/>
                </p:oleObj>
              </mc:Choice>
              <mc:Fallback>
                <p:oleObj name="Chart" r:id="rId4" imgW="0" imgH="0" progId="Excel.Chart.8">
                  <p:embed/>
                  <p:pic>
                    <p:nvPicPr>
                      <p:cNvPr id="0" name="Object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2632075"/>
                        <a:ext cx="4446588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Measuring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Quantities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48025" y="1331913"/>
            <a:ext cx="5762625" cy="4297362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>
                <a:latin typeface="Arial" panose="020B0604020202020204" pitchFamily="34" charset="0"/>
              </a:rPr>
              <a:t>Let’s imagine that you start with </a:t>
            </a:r>
            <a:r>
              <a:rPr lang="en-US" altLang="en-US" b="1" u="sng">
                <a:latin typeface="Arial" panose="020B0604020202020204" pitchFamily="34" charset="0"/>
              </a:rPr>
              <a:t>four</a:t>
            </a:r>
            <a:r>
              <a:rPr lang="en-US" altLang="en-US" b="1">
                <a:latin typeface="Arial" panose="020B0604020202020204" pitchFamily="34" charset="0"/>
              </a:rPr>
              <a:t> times as much DNA as I do…picture our two tubes at cycle 25 and work backwards a few cycles.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>
              <a:latin typeface="Arial" panose="020B0604020202020204" pitchFamily="34" charset="0"/>
            </a:endParaRPr>
          </a:p>
        </p:txBody>
      </p:sp>
      <p:pic>
        <p:nvPicPr>
          <p:cNvPr id="53251" name="Picture 4" descr="pcr-tub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679700"/>
            <a:ext cx="1236663" cy="115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6" descr="green-pcr-tub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674938"/>
            <a:ext cx="1214437" cy="113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8206" name="Group 30"/>
          <p:cNvGraphicFramePr>
            <a:graphicFrameLocks noGrp="1"/>
          </p:cNvGraphicFramePr>
          <p:nvPr/>
        </p:nvGraphicFramePr>
        <p:xfrm>
          <a:off x="3886200" y="3940175"/>
          <a:ext cx="4276725" cy="2187575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Cycle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 Black" pitchFamily="34" charset="0"/>
                        </a:rPr>
                        <a:t>You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250,000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 Black" pitchFamily="34" charset="0"/>
                        </a:rPr>
                        <a:t>1,000,000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500,000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 Black" pitchFamily="34" charset="0"/>
                        </a:rPr>
                        <a:t>2,000,000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1,000,000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 Black" pitchFamily="34" charset="0"/>
                        </a:rPr>
                        <a:t>4,000,000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275" name="AutoShape 31"/>
          <p:cNvSpPr>
            <a:spLocks noChangeArrowheads="1"/>
          </p:cNvSpPr>
          <p:nvPr/>
        </p:nvSpPr>
        <p:spPr bwMode="auto">
          <a:xfrm rot="6479359">
            <a:off x="6288882" y="5244306"/>
            <a:ext cx="901700" cy="131763"/>
          </a:xfrm>
          <a:prstGeom prst="leftRightArrow">
            <a:avLst>
              <a:gd name="adj1" fmla="val 50000"/>
              <a:gd name="adj2" fmla="val 1368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en-US" sz="2700">
              <a:latin typeface="Arial Black" panose="020B0A04020102020204" pitchFamily="34" charset="0"/>
            </a:endParaRPr>
          </a:p>
        </p:txBody>
      </p:sp>
      <p:sp>
        <p:nvSpPr>
          <p:cNvPr id="53276" name="Line 33"/>
          <p:cNvSpPr>
            <a:spLocks noChangeShapeType="1"/>
          </p:cNvSpPr>
          <p:nvPr/>
        </p:nvSpPr>
        <p:spPr bwMode="auto">
          <a:xfrm flipH="1">
            <a:off x="8258175" y="5800725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7" name="Line 34"/>
          <p:cNvSpPr>
            <a:spLocks noChangeShapeType="1"/>
          </p:cNvSpPr>
          <p:nvPr/>
        </p:nvSpPr>
        <p:spPr bwMode="auto">
          <a:xfrm>
            <a:off x="8639175" y="321945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8" name="Line 35"/>
          <p:cNvSpPr>
            <a:spLocks noChangeShapeType="1"/>
          </p:cNvSpPr>
          <p:nvPr/>
        </p:nvSpPr>
        <p:spPr bwMode="auto">
          <a:xfrm flipH="1">
            <a:off x="8191500" y="3219450"/>
            <a:ext cx="43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9" name="Line 36"/>
          <p:cNvSpPr>
            <a:spLocks noChangeShapeType="1"/>
          </p:cNvSpPr>
          <p:nvPr/>
        </p:nvSpPr>
        <p:spPr bwMode="auto">
          <a:xfrm>
            <a:off x="4638675" y="3190875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0" name="Text Box 37"/>
          <p:cNvSpPr txBox="1">
            <a:spLocks noChangeArrowheads="1"/>
          </p:cNvSpPr>
          <p:nvPr/>
        </p:nvSpPr>
        <p:spPr bwMode="auto">
          <a:xfrm>
            <a:off x="3492500" y="3030538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Black" panose="020B0A04020102020204" pitchFamily="34" charset="0"/>
              </a:rPr>
              <a:t>Cycle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Measuring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Quantities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1306513"/>
            <a:ext cx="5943600" cy="23368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>
                <a:latin typeface="Arial" panose="020B0604020202020204" pitchFamily="34" charset="0"/>
              </a:rPr>
              <a:t>So, if YOU started with FOUR times as much DNA template as I did…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>
                <a:latin typeface="Arial" panose="020B0604020202020204" pitchFamily="34" charset="0"/>
              </a:rPr>
              <a:t>…Then you’d reach 1,000,000 copies exactly TWO cycles earlier than I would!</a:t>
            </a:r>
          </a:p>
        </p:txBody>
      </p:sp>
      <p:graphicFrame>
        <p:nvGraphicFramePr>
          <p:cNvPr id="552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40125" y="3052763"/>
          <a:ext cx="5389563" cy="38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Chart" r:id="rId4" imgW="0" imgH="0" progId="Excel.Chart.8">
                  <p:embed/>
                </p:oleObj>
              </mc:Choice>
              <mc:Fallback>
                <p:oleObj name="Chart" r:id="rId4" imgW="0" imgH="0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052763"/>
                        <a:ext cx="5389563" cy="380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0" name="Picture 8" descr="pcr-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748213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9" descr="green-pcr-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186363"/>
            <a:ext cx="12144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Line 10"/>
          <p:cNvSpPr>
            <a:spLocks noChangeShapeType="1"/>
          </p:cNvSpPr>
          <p:nvPr/>
        </p:nvSpPr>
        <p:spPr bwMode="auto">
          <a:xfrm>
            <a:off x="5973763" y="5899150"/>
            <a:ext cx="750887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11"/>
          <p:cNvSpPr>
            <a:spLocks noChangeShapeType="1"/>
          </p:cNvSpPr>
          <p:nvPr/>
        </p:nvSpPr>
        <p:spPr bwMode="auto">
          <a:xfrm flipH="1">
            <a:off x="7004050" y="5900738"/>
            <a:ext cx="7508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314450"/>
            <a:ext cx="27432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Measuring</a:t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Quantities</a:t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1314450"/>
            <a:ext cx="5772150" cy="14097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>
                <a:latin typeface="Arial" panose="020B0604020202020204" pitchFamily="34" charset="0"/>
              </a:rPr>
              <a:t>What if YOU started with EIGHT times LESS DNA template than I did?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65000"/>
              </a:lnSpc>
              <a:spcAft>
                <a:spcPts val="0"/>
              </a:spcAft>
              <a:defRPr/>
            </a:pPr>
            <a:endParaRPr lang="en-US" altLang="en-US"/>
          </a:p>
        </p:txBody>
      </p:sp>
      <p:graphicFrame>
        <p:nvGraphicFramePr>
          <p:cNvPr id="532522" name="Group 42"/>
          <p:cNvGraphicFramePr>
            <a:graphicFrameLocks noGrp="1"/>
          </p:cNvGraphicFramePr>
          <p:nvPr>
            <p:ph sz="half" idx="2"/>
          </p:nvPr>
        </p:nvGraphicFramePr>
        <p:xfrm>
          <a:off x="3409950" y="3390900"/>
          <a:ext cx="4781550" cy="3290888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Cycle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You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1,000,000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125,000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2,000,000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250,000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4,000,000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500,000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8,000,000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1,000,000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7373" name="Picture 34" descr="pcr-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136775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4" name="Picture 35" descr="blue-pcr-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2122488"/>
            <a:ext cx="12509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5" name="AutoShape 43"/>
          <p:cNvSpPr>
            <a:spLocks noChangeArrowheads="1"/>
          </p:cNvSpPr>
          <p:nvPr/>
        </p:nvSpPr>
        <p:spPr bwMode="auto">
          <a:xfrm rot="-6575138">
            <a:off x="5771356" y="5199857"/>
            <a:ext cx="1700213" cy="215900"/>
          </a:xfrm>
          <a:prstGeom prst="leftRightArrow">
            <a:avLst>
              <a:gd name="adj1" fmla="val 50000"/>
              <a:gd name="adj2" fmla="val 15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en-US" sz="2700">
              <a:latin typeface="Arial Black" panose="020B0A04020102020204" pitchFamily="34" charset="0"/>
            </a:endParaRPr>
          </a:p>
        </p:txBody>
      </p:sp>
      <p:sp>
        <p:nvSpPr>
          <p:cNvPr id="57376" name="Line 54"/>
          <p:cNvSpPr>
            <a:spLocks noChangeShapeType="1"/>
          </p:cNvSpPr>
          <p:nvPr/>
        </p:nvSpPr>
        <p:spPr bwMode="auto">
          <a:xfrm>
            <a:off x="4286250" y="2657475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55"/>
          <p:cNvSpPr>
            <a:spLocks noChangeShapeType="1"/>
          </p:cNvSpPr>
          <p:nvPr/>
        </p:nvSpPr>
        <p:spPr bwMode="auto">
          <a:xfrm>
            <a:off x="8067675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56"/>
          <p:cNvSpPr>
            <a:spLocks noChangeShapeType="1"/>
          </p:cNvSpPr>
          <p:nvPr/>
        </p:nvSpPr>
        <p:spPr bwMode="auto">
          <a:xfrm flipH="1">
            <a:off x="8515350" y="2676525"/>
            <a:ext cx="9525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57"/>
          <p:cNvSpPr>
            <a:spLocks noChangeShapeType="1"/>
          </p:cNvSpPr>
          <p:nvPr/>
        </p:nvSpPr>
        <p:spPr bwMode="auto">
          <a:xfrm flipH="1">
            <a:off x="8286750" y="4371975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Text Box 58"/>
          <p:cNvSpPr txBox="1">
            <a:spLocks noChangeArrowheads="1"/>
          </p:cNvSpPr>
          <p:nvPr/>
        </p:nvSpPr>
        <p:spPr bwMode="auto">
          <a:xfrm>
            <a:off x="3216275" y="2506663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latin typeface="Arial Black" panose="020B0A04020102020204" pitchFamily="34" charset="0"/>
              </a:rPr>
              <a:t>Cycle 25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665880" y="1690560"/>
              <a:ext cx="4664160" cy="483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2920" y="1677600"/>
                <a:ext cx="4690080" cy="4857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Measuring</a:t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Quantities</a:t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8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314700" y="1271588"/>
            <a:ext cx="5918200" cy="19177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 dirty="0">
                <a:latin typeface="Arial" panose="020B0604020202020204" pitchFamily="34" charset="0"/>
              </a:rPr>
              <a:t>What if YOU started with EIGHT times LESS DNA template than I did?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 dirty="0">
                <a:latin typeface="Arial" panose="020B0604020202020204" pitchFamily="34" charset="0"/>
              </a:rPr>
              <a:t>You’d only have 125,000 copies right now at cycle 25… 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 dirty="0">
                <a:latin typeface="Arial" panose="020B0604020202020204" pitchFamily="34" charset="0"/>
              </a:rPr>
              <a:t>And you’d reach 1,000,000 copies exactly THREE cycles later than I would!</a:t>
            </a:r>
          </a:p>
        </p:txBody>
      </p:sp>
      <p:graphicFrame>
        <p:nvGraphicFramePr>
          <p:cNvPr id="59395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00500" y="3436938"/>
          <a:ext cx="4743450" cy="34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Chart" r:id="rId4" imgW="0" imgH="0" progId="Excel.Chart.8">
                  <p:embed/>
                </p:oleObj>
              </mc:Choice>
              <mc:Fallback>
                <p:oleObj name="Chart" r:id="rId4" imgW="0" imgH="0" progId="Excel.Chart.8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436938"/>
                        <a:ext cx="4743450" cy="342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8"/>
          <p:cNvSpPr>
            <a:spLocks noChangeShapeType="1"/>
          </p:cNvSpPr>
          <p:nvPr/>
        </p:nvSpPr>
        <p:spPr bwMode="auto">
          <a:xfrm>
            <a:off x="6273800" y="5988050"/>
            <a:ext cx="7508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 flipH="1">
            <a:off x="7381875" y="5988050"/>
            <a:ext cx="750888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8" name="Picture 5" descr="pcr-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334000"/>
            <a:ext cx="990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4" descr="blue-pcr-tub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4886325"/>
            <a:ext cx="981075" cy="91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9525" y="34925"/>
            <a:ext cx="7772400" cy="1109663"/>
          </a:xfrm>
          <a:solidFill>
            <a:schemeClr val="tx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 Polymerase Chain Reaction</a:t>
            </a:r>
            <a:br>
              <a:rPr lang="en-US" alt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PCR work??</a:t>
            </a:r>
          </a:p>
        </p:txBody>
      </p:sp>
      <p:grpSp>
        <p:nvGrpSpPr>
          <p:cNvPr id="26626" name="Group 141"/>
          <p:cNvGrpSpPr>
            <a:grpSpLocks/>
          </p:cNvGrpSpPr>
          <p:nvPr/>
        </p:nvGrpSpPr>
        <p:grpSpPr bwMode="auto">
          <a:xfrm>
            <a:off x="3355975" y="1393825"/>
            <a:ext cx="4794250" cy="373063"/>
            <a:chOff x="505" y="1032"/>
            <a:chExt cx="3020" cy="235"/>
          </a:xfrm>
        </p:grpSpPr>
        <p:sp>
          <p:nvSpPr>
            <p:cNvPr id="26755" name="Line 142"/>
            <p:cNvSpPr>
              <a:spLocks noChangeShapeType="1"/>
            </p:cNvSpPr>
            <p:nvPr/>
          </p:nvSpPr>
          <p:spPr bwMode="auto">
            <a:xfrm>
              <a:off x="672" y="1104"/>
              <a:ext cx="26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6" name="Line 143"/>
            <p:cNvSpPr>
              <a:spLocks noChangeShapeType="1"/>
            </p:cNvSpPr>
            <p:nvPr/>
          </p:nvSpPr>
          <p:spPr bwMode="auto">
            <a:xfrm>
              <a:off x="672" y="1200"/>
              <a:ext cx="26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7" name="Text Box 144"/>
            <p:cNvSpPr txBox="1">
              <a:spLocks noChangeArrowheads="1"/>
            </p:cNvSpPr>
            <p:nvPr/>
          </p:nvSpPr>
          <p:spPr bwMode="auto">
            <a:xfrm>
              <a:off x="505" y="1130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58" name="Text Box 145"/>
            <p:cNvSpPr txBox="1">
              <a:spLocks noChangeArrowheads="1"/>
            </p:cNvSpPr>
            <p:nvPr/>
          </p:nvSpPr>
          <p:spPr bwMode="auto">
            <a:xfrm>
              <a:off x="3360" y="103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59" name="Text Box 146"/>
            <p:cNvSpPr txBox="1">
              <a:spLocks noChangeArrowheads="1"/>
            </p:cNvSpPr>
            <p:nvPr/>
          </p:nvSpPr>
          <p:spPr bwMode="auto">
            <a:xfrm>
              <a:off x="3360" y="113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  <p:sp>
          <p:nvSpPr>
            <p:cNvPr id="26760" name="Text Box 147"/>
            <p:cNvSpPr txBox="1">
              <a:spLocks noChangeArrowheads="1"/>
            </p:cNvSpPr>
            <p:nvPr/>
          </p:nvSpPr>
          <p:spPr bwMode="auto">
            <a:xfrm>
              <a:off x="505" y="1038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sp>
        <p:nvSpPr>
          <p:cNvPr id="26627" name="Text Box 148"/>
          <p:cNvSpPr txBox="1">
            <a:spLocks noChangeArrowheads="1"/>
          </p:cNvSpPr>
          <p:nvPr/>
        </p:nvSpPr>
        <p:spPr bwMode="auto">
          <a:xfrm>
            <a:off x="6430963" y="1949450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d</a:t>
            </a:r>
            <a:r>
              <a:rPr lang="en-US" altLang="en-US" sz="1200" baseline="30000">
                <a:latin typeface="Tahoma" panose="020B0604030504040204" pitchFamily="34" charset="0"/>
              </a:rPr>
              <a:t>.</a:t>
            </a:r>
            <a:r>
              <a:rPr lang="en-US" altLang="en-US" sz="1200">
                <a:latin typeface="Tahoma" panose="020B0604030504040204" pitchFamily="34" charset="0"/>
              </a:rPr>
              <a:t>NTPs</a:t>
            </a:r>
          </a:p>
        </p:txBody>
      </p:sp>
      <p:sp>
        <p:nvSpPr>
          <p:cNvPr id="26628" name="Text Box 149"/>
          <p:cNvSpPr txBox="1">
            <a:spLocks noChangeArrowheads="1"/>
          </p:cNvSpPr>
          <p:nvPr/>
        </p:nvSpPr>
        <p:spPr bwMode="auto">
          <a:xfrm>
            <a:off x="6105525" y="2292350"/>
            <a:ext cx="1300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Thermal Stable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DNA Polymerase</a:t>
            </a:r>
          </a:p>
        </p:txBody>
      </p:sp>
      <p:sp>
        <p:nvSpPr>
          <p:cNvPr id="26629" name="Text Box 150"/>
          <p:cNvSpPr txBox="1">
            <a:spLocks noChangeArrowheads="1"/>
          </p:cNvSpPr>
          <p:nvPr/>
        </p:nvSpPr>
        <p:spPr bwMode="auto">
          <a:xfrm>
            <a:off x="4679950" y="2097088"/>
            <a:ext cx="692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Primers</a:t>
            </a:r>
          </a:p>
        </p:txBody>
      </p:sp>
      <p:grpSp>
        <p:nvGrpSpPr>
          <p:cNvPr id="26630" name="Group 151"/>
          <p:cNvGrpSpPr>
            <a:grpSpLocks/>
          </p:cNvGrpSpPr>
          <p:nvPr/>
        </p:nvGrpSpPr>
        <p:grpSpPr bwMode="auto">
          <a:xfrm>
            <a:off x="5326063" y="1857375"/>
            <a:ext cx="1114425" cy="1384300"/>
            <a:chOff x="1734" y="1280"/>
            <a:chExt cx="702" cy="872"/>
          </a:xfrm>
        </p:grpSpPr>
        <p:sp>
          <p:nvSpPr>
            <p:cNvPr id="26752" name="Line 152"/>
            <p:cNvSpPr>
              <a:spLocks noChangeShapeType="1"/>
            </p:cNvSpPr>
            <p:nvPr/>
          </p:nvSpPr>
          <p:spPr bwMode="auto">
            <a:xfrm>
              <a:off x="2007" y="1280"/>
              <a:ext cx="0" cy="8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3" name="Freeform 153"/>
            <p:cNvSpPr>
              <a:spLocks/>
            </p:cNvSpPr>
            <p:nvPr/>
          </p:nvSpPr>
          <p:spPr bwMode="auto">
            <a:xfrm>
              <a:off x="2007" y="1509"/>
              <a:ext cx="429" cy="255"/>
            </a:xfrm>
            <a:custGeom>
              <a:avLst/>
              <a:gdLst>
                <a:gd name="T0" fmla="*/ 0 w 429"/>
                <a:gd name="T1" fmla="*/ 255 h 255"/>
                <a:gd name="T2" fmla="*/ 93 w 429"/>
                <a:gd name="T3" fmla="*/ 54 h 255"/>
                <a:gd name="T4" fmla="*/ 429 w 429"/>
                <a:gd name="T5" fmla="*/ 0 h 255"/>
                <a:gd name="T6" fmla="*/ 0 60000 65536"/>
                <a:gd name="T7" fmla="*/ 0 60000 65536"/>
                <a:gd name="T8" fmla="*/ 0 60000 65536"/>
                <a:gd name="T9" fmla="*/ 0 w 429"/>
                <a:gd name="T10" fmla="*/ 0 h 255"/>
                <a:gd name="T11" fmla="*/ 429 w 429"/>
                <a:gd name="T12" fmla="*/ 255 h 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" h="255">
                  <a:moveTo>
                    <a:pt x="0" y="255"/>
                  </a:moveTo>
                  <a:cubicBezTo>
                    <a:pt x="11" y="175"/>
                    <a:pt x="22" y="96"/>
                    <a:pt x="93" y="54"/>
                  </a:cubicBezTo>
                  <a:cubicBezTo>
                    <a:pt x="164" y="12"/>
                    <a:pt x="374" y="9"/>
                    <a:pt x="429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4" name="Freeform 154"/>
            <p:cNvSpPr>
              <a:spLocks/>
            </p:cNvSpPr>
            <p:nvPr/>
          </p:nvSpPr>
          <p:spPr bwMode="auto">
            <a:xfrm>
              <a:off x="1734" y="1498"/>
              <a:ext cx="270" cy="245"/>
            </a:xfrm>
            <a:custGeom>
              <a:avLst/>
              <a:gdLst>
                <a:gd name="T0" fmla="*/ 270 w 270"/>
                <a:gd name="T1" fmla="*/ 245 h 245"/>
                <a:gd name="T2" fmla="*/ 198 w 270"/>
                <a:gd name="T3" fmla="*/ 38 h 245"/>
                <a:gd name="T4" fmla="*/ 0 w 270"/>
                <a:gd name="T5" fmla="*/ 17 h 245"/>
                <a:gd name="T6" fmla="*/ 0 60000 65536"/>
                <a:gd name="T7" fmla="*/ 0 60000 65536"/>
                <a:gd name="T8" fmla="*/ 0 60000 65536"/>
                <a:gd name="T9" fmla="*/ 0 w 270"/>
                <a:gd name="T10" fmla="*/ 0 h 245"/>
                <a:gd name="T11" fmla="*/ 270 w 270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" h="245">
                  <a:moveTo>
                    <a:pt x="270" y="245"/>
                  </a:moveTo>
                  <a:cubicBezTo>
                    <a:pt x="256" y="160"/>
                    <a:pt x="243" y="76"/>
                    <a:pt x="198" y="38"/>
                  </a:cubicBezTo>
                  <a:cubicBezTo>
                    <a:pt x="153" y="0"/>
                    <a:pt x="33" y="20"/>
                    <a:pt x="0" y="1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31" name="Group 155"/>
          <p:cNvGrpSpPr>
            <a:grpSpLocks/>
          </p:cNvGrpSpPr>
          <p:nvPr/>
        </p:nvGrpSpPr>
        <p:grpSpPr bwMode="auto">
          <a:xfrm rot="-837397">
            <a:off x="3503613" y="2255838"/>
            <a:ext cx="828675" cy="217487"/>
            <a:chOff x="658" y="1474"/>
            <a:chExt cx="522" cy="137"/>
          </a:xfrm>
        </p:grpSpPr>
        <p:sp>
          <p:nvSpPr>
            <p:cNvPr id="26749" name="Line 156"/>
            <p:cNvSpPr>
              <a:spLocks noChangeShapeType="1"/>
            </p:cNvSpPr>
            <p:nvPr/>
          </p:nvSpPr>
          <p:spPr bwMode="auto">
            <a:xfrm>
              <a:off x="779" y="1544"/>
              <a:ext cx="2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0" name="Text Box 157"/>
            <p:cNvSpPr txBox="1">
              <a:spLocks noChangeArrowheads="1"/>
            </p:cNvSpPr>
            <p:nvPr/>
          </p:nvSpPr>
          <p:spPr bwMode="auto">
            <a:xfrm>
              <a:off x="658" y="1474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51" name="Text Box 158"/>
            <p:cNvSpPr txBox="1">
              <a:spLocks noChangeArrowheads="1"/>
            </p:cNvSpPr>
            <p:nvPr/>
          </p:nvSpPr>
          <p:spPr bwMode="auto">
            <a:xfrm>
              <a:off x="1015" y="147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32" name="Group 159"/>
          <p:cNvGrpSpPr>
            <a:grpSpLocks/>
          </p:cNvGrpSpPr>
          <p:nvPr/>
        </p:nvGrpSpPr>
        <p:grpSpPr bwMode="auto">
          <a:xfrm rot="1679157">
            <a:off x="3417888" y="1981200"/>
            <a:ext cx="842962" cy="214313"/>
            <a:chOff x="658" y="1379"/>
            <a:chExt cx="531" cy="135"/>
          </a:xfrm>
        </p:grpSpPr>
        <p:sp>
          <p:nvSpPr>
            <p:cNvPr id="26746" name="Line 160"/>
            <p:cNvSpPr>
              <a:spLocks noChangeShapeType="1"/>
            </p:cNvSpPr>
            <p:nvPr/>
          </p:nvSpPr>
          <p:spPr bwMode="auto">
            <a:xfrm>
              <a:off x="779" y="1448"/>
              <a:ext cx="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" name="Text Box 161"/>
            <p:cNvSpPr txBox="1">
              <a:spLocks noChangeArrowheads="1"/>
            </p:cNvSpPr>
            <p:nvPr/>
          </p:nvSpPr>
          <p:spPr bwMode="auto">
            <a:xfrm>
              <a:off x="1024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48" name="Text Box 162"/>
            <p:cNvSpPr txBox="1">
              <a:spLocks noChangeArrowheads="1"/>
            </p:cNvSpPr>
            <p:nvPr/>
          </p:nvSpPr>
          <p:spPr bwMode="auto">
            <a:xfrm>
              <a:off x="658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33" name="Group 163"/>
          <p:cNvGrpSpPr>
            <a:grpSpLocks/>
          </p:cNvGrpSpPr>
          <p:nvPr/>
        </p:nvGrpSpPr>
        <p:grpSpPr bwMode="auto">
          <a:xfrm rot="-2275924">
            <a:off x="4027488" y="2827338"/>
            <a:ext cx="828675" cy="217487"/>
            <a:chOff x="658" y="1474"/>
            <a:chExt cx="522" cy="137"/>
          </a:xfrm>
        </p:grpSpPr>
        <p:sp>
          <p:nvSpPr>
            <p:cNvPr id="26743" name="Line 164"/>
            <p:cNvSpPr>
              <a:spLocks noChangeShapeType="1"/>
            </p:cNvSpPr>
            <p:nvPr/>
          </p:nvSpPr>
          <p:spPr bwMode="auto">
            <a:xfrm>
              <a:off x="779" y="1544"/>
              <a:ext cx="2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4" name="Text Box 165"/>
            <p:cNvSpPr txBox="1">
              <a:spLocks noChangeArrowheads="1"/>
            </p:cNvSpPr>
            <p:nvPr/>
          </p:nvSpPr>
          <p:spPr bwMode="auto">
            <a:xfrm>
              <a:off x="658" y="1474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45" name="Text Box 166"/>
            <p:cNvSpPr txBox="1">
              <a:spLocks noChangeArrowheads="1"/>
            </p:cNvSpPr>
            <p:nvPr/>
          </p:nvSpPr>
          <p:spPr bwMode="auto">
            <a:xfrm>
              <a:off x="1015" y="147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34" name="Group 167"/>
          <p:cNvGrpSpPr>
            <a:grpSpLocks/>
          </p:cNvGrpSpPr>
          <p:nvPr/>
        </p:nvGrpSpPr>
        <p:grpSpPr bwMode="auto">
          <a:xfrm rot="1169399">
            <a:off x="3703638" y="2465388"/>
            <a:ext cx="828675" cy="217487"/>
            <a:chOff x="658" y="1474"/>
            <a:chExt cx="522" cy="137"/>
          </a:xfrm>
        </p:grpSpPr>
        <p:sp>
          <p:nvSpPr>
            <p:cNvPr id="26740" name="Line 168"/>
            <p:cNvSpPr>
              <a:spLocks noChangeShapeType="1"/>
            </p:cNvSpPr>
            <p:nvPr/>
          </p:nvSpPr>
          <p:spPr bwMode="auto">
            <a:xfrm>
              <a:off x="779" y="1544"/>
              <a:ext cx="2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1" name="Text Box 169"/>
            <p:cNvSpPr txBox="1">
              <a:spLocks noChangeArrowheads="1"/>
            </p:cNvSpPr>
            <p:nvPr/>
          </p:nvSpPr>
          <p:spPr bwMode="auto">
            <a:xfrm>
              <a:off x="658" y="1474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42" name="Text Box 170"/>
            <p:cNvSpPr txBox="1">
              <a:spLocks noChangeArrowheads="1"/>
            </p:cNvSpPr>
            <p:nvPr/>
          </p:nvSpPr>
          <p:spPr bwMode="auto">
            <a:xfrm>
              <a:off x="1015" y="147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35" name="Group 171"/>
          <p:cNvGrpSpPr>
            <a:grpSpLocks/>
          </p:cNvGrpSpPr>
          <p:nvPr/>
        </p:nvGrpSpPr>
        <p:grpSpPr bwMode="auto">
          <a:xfrm rot="-1778708">
            <a:off x="4460875" y="1903413"/>
            <a:ext cx="828675" cy="217487"/>
            <a:chOff x="658" y="1474"/>
            <a:chExt cx="522" cy="137"/>
          </a:xfrm>
        </p:grpSpPr>
        <p:sp>
          <p:nvSpPr>
            <p:cNvPr id="26737" name="Line 172"/>
            <p:cNvSpPr>
              <a:spLocks noChangeShapeType="1"/>
            </p:cNvSpPr>
            <p:nvPr/>
          </p:nvSpPr>
          <p:spPr bwMode="auto">
            <a:xfrm>
              <a:off x="779" y="1544"/>
              <a:ext cx="2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8" name="Text Box 173"/>
            <p:cNvSpPr txBox="1">
              <a:spLocks noChangeArrowheads="1"/>
            </p:cNvSpPr>
            <p:nvPr/>
          </p:nvSpPr>
          <p:spPr bwMode="auto">
            <a:xfrm>
              <a:off x="658" y="1474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39" name="Text Box 174"/>
            <p:cNvSpPr txBox="1">
              <a:spLocks noChangeArrowheads="1"/>
            </p:cNvSpPr>
            <p:nvPr/>
          </p:nvSpPr>
          <p:spPr bwMode="auto">
            <a:xfrm>
              <a:off x="1015" y="147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36" name="Group 175"/>
          <p:cNvGrpSpPr>
            <a:grpSpLocks/>
          </p:cNvGrpSpPr>
          <p:nvPr/>
        </p:nvGrpSpPr>
        <p:grpSpPr bwMode="auto">
          <a:xfrm rot="1893318">
            <a:off x="4117975" y="2159000"/>
            <a:ext cx="842963" cy="214313"/>
            <a:chOff x="658" y="1379"/>
            <a:chExt cx="531" cy="135"/>
          </a:xfrm>
        </p:grpSpPr>
        <p:sp>
          <p:nvSpPr>
            <p:cNvPr id="26734" name="Line 176"/>
            <p:cNvSpPr>
              <a:spLocks noChangeShapeType="1"/>
            </p:cNvSpPr>
            <p:nvPr/>
          </p:nvSpPr>
          <p:spPr bwMode="auto">
            <a:xfrm>
              <a:off x="779" y="1448"/>
              <a:ext cx="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5" name="Text Box 177"/>
            <p:cNvSpPr txBox="1">
              <a:spLocks noChangeArrowheads="1"/>
            </p:cNvSpPr>
            <p:nvPr/>
          </p:nvSpPr>
          <p:spPr bwMode="auto">
            <a:xfrm>
              <a:off x="1024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36" name="Text Box 178"/>
            <p:cNvSpPr txBox="1">
              <a:spLocks noChangeArrowheads="1"/>
            </p:cNvSpPr>
            <p:nvPr/>
          </p:nvSpPr>
          <p:spPr bwMode="auto">
            <a:xfrm>
              <a:off x="658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37" name="Group 179"/>
          <p:cNvGrpSpPr>
            <a:grpSpLocks/>
          </p:cNvGrpSpPr>
          <p:nvPr/>
        </p:nvGrpSpPr>
        <p:grpSpPr bwMode="auto">
          <a:xfrm rot="1998972">
            <a:off x="4522788" y="2647950"/>
            <a:ext cx="842962" cy="214313"/>
            <a:chOff x="658" y="1379"/>
            <a:chExt cx="531" cy="135"/>
          </a:xfrm>
        </p:grpSpPr>
        <p:sp>
          <p:nvSpPr>
            <p:cNvPr id="26731" name="Line 180"/>
            <p:cNvSpPr>
              <a:spLocks noChangeShapeType="1"/>
            </p:cNvSpPr>
            <p:nvPr/>
          </p:nvSpPr>
          <p:spPr bwMode="auto">
            <a:xfrm>
              <a:off x="779" y="1448"/>
              <a:ext cx="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32" name="Text Box 181"/>
            <p:cNvSpPr txBox="1">
              <a:spLocks noChangeArrowheads="1"/>
            </p:cNvSpPr>
            <p:nvPr/>
          </p:nvSpPr>
          <p:spPr bwMode="auto">
            <a:xfrm>
              <a:off x="1024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33" name="Text Box 182"/>
            <p:cNvSpPr txBox="1">
              <a:spLocks noChangeArrowheads="1"/>
            </p:cNvSpPr>
            <p:nvPr/>
          </p:nvSpPr>
          <p:spPr bwMode="auto">
            <a:xfrm>
              <a:off x="658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38" name="Group 183"/>
          <p:cNvGrpSpPr>
            <a:grpSpLocks/>
          </p:cNvGrpSpPr>
          <p:nvPr/>
        </p:nvGrpSpPr>
        <p:grpSpPr bwMode="auto">
          <a:xfrm rot="-1637484">
            <a:off x="3432175" y="2700338"/>
            <a:ext cx="842963" cy="214312"/>
            <a:chOff x="658" y="1379"/>
            <a:chExt cx="531" cy="135"/>
          </a:xfrm>
        </p:grpSpPr>
        <p:sp>
          <p:nvSpPr>
            <p:cNvPr id="26728" name="Line 184"/>
            <p:cNvSpPr>
              <a:spLocks noChangeShapeType="1"/>
            </p:cNvSpPr>
            <p:nvPr/>
          </p:nvSpPr>
          <p:spPr bwMode="auto">
            <a:xfrm>
              <a:off x="779" y="1448"/>
              <a:ext cx="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9" name="Text Box 185"/>
            <p:cNvSpPr txBox="1">
              <a:spLocks noChangeArrowheads="1"/>
            </p:cNvSpPr>
            <p:nvPr/>
          </p:nvSpPr>
          <p:spPr bwMode="auto">
            <a:xfrm>
              <a:off x="1024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30" name="Text Box 186"/>
            <p:cNvSpPr txBox="1">
              <a:spLocks noChangeArrowheads="1"/>
            </p:cNvSpPr>
            <p:nvPr/>
          </p:nvSpPr>
          <p:spPr bwMode="auto">
            <a:xfrm>
              <a:off x="658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sp>
        <p:nvSpPr>
          <p:cNvPr id="26639" name="Line 188"/>
          <p:cNvSpPr>
            <a:spLocks noChangeShapeType="1"/>
          </p:cNvSpPr>
          <p:nvPr/>
        </p:nvSpPr>
        <p:spPr bwMode="auto">
          <a:xfrm>
            <a:off x="5746750" y="3711575"/>
            <a:ext cx="12700" cy="520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Text Box 189"/>
          <p:cNvSpPr txBox="1">
            <a:spLocks noChangeArrowheads="1"/>
          </p:cNvSpPr>
          <p:nvPr/>
        </p:nvSpPr>
        <p:spPr bwMode="auto">
          <a:xfrm>
            <a:off x="7273925" y="4727575"/>
            <a:ext cx="187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Denaturation</a:t>
            </a:r>
          </a:p>
        </p:txBody>
      </p:sp>
      <p:grpSp>
        <p:nvGrpSpPr>
          <p:cNvPr id="26641" name="Group 190"/>
          <p:cNvGrpSpPr>
            <a:grpSpLocks/>
          </p:cNvGrpSpPr>
          <p:nvPr/>
        </p:nvGrpSpPr>
        <p:grpSpPr bwMode="auto">
          <a:xfrm rot="-469858">
            <a:off x="3476625" y="5327650"/>
            <a:ext cx="4794250" cy="217488"/>
            <a:chOff x="485" y="3914"/>
            <a:chExt cx="3020" cy="137"/>
          </a:xfrm>
        </p:grpSpPr>
        <p:sp>
          <p:nvSpPr>
            <p:cNvPr id="26725" name="Line 191"/>
            <p:cNvSpPr>
              <a:spLocks noChangeShapeType="1"/>
            </p:cNvSpPr>
            <p:nvPr/>
          </p:nvSpPr>
          <p:spPr bwMode="auto">
            <a:xfrm>
              <a:off x="652" y="3984"/>
              <a:ext cx="26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6" name="Text Box 192"/>
            <p:cNvSpPr txBox="1">
              <a:spLocks noChangeArrowheads="1"/>
            </p:cNvSpPr>
            <p:nvPr/>
          </p:nvSpPr>
          <p:spPr bwMode="auto">
            <a:xfrm>
              <a:off x="485" y="3914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27" name="Text Box 193"/>
            <p:cNvSpPr txBox="1">
              <a:spLocks noChangeArrowheads="1"/>
            </p:cNvSpPr>
            <p:nvPr/>
          </p:nvSpPr>
          <p:spPr bwMode="auto">
            <a:xfrm>
              <a:off x="3340" y="391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42" name="Group 194"/>
          <p:cNvGrpSpPr>
            <a:grpSpLocks/>
          </p:cNvGrpSpPr>
          <p:nvPr/>
        </p:nvGrpSpPr>
        <p:grpSpPr bwMode="auto">
          <a:xfrm rot="439909">
            <a:off x="3317875" y="4340225"/>
            <a:ext cx="4794250" cy="223838"/>
            <a:chOff x="485" y="3816"/>
            <a:chExt cx="3020" cy="141"/>
          </a:xfrm>
        </p:grpSpPr>
        <p:sp>
          <p:nvSpPr>
            <p:cNvPr id="26722" name="Line 195"/>
            <p:cNvSpPr>
              <a:spLocks noChangeShapeType="1"/>
            </p:cNvSpPr>
            <p:nvPr/>
          </p:nvSpPr>
          <p:spPr bwMode="auto">
            <a:xfrm>
              <a:off x="652" y="3888"/>
              <a:ext cx="26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Text Box 196"/>
            <p:cNvSpPr txBox="1">
              <a:spLocks noChangeArrowheads="1"/>
            </p:cNvSpPr>
            <p:nvPr/>
          </p:nvSpPr>
          <p:spPr bwMode="auto">
            <a:xfrm>
              <a:off x="3340" y="381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24" name="Text Box 197"/>
            <p:cNvSpPr txBox="1">
              <a:spLocks noChangeArrowheads="1"/>
            </p:cNvSpPr>
            <p:nvPr/>
          </p:nvSpPr>
          <p:spPr bwMode="auto">
            <a:xfrm>
              <a:off x="485" y="382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43" name="Group 198"/>
          <p:cNvGrpSpPr>
            <a:grpSpLocks/>
          </p:cNvGrpSpPr>
          <p:nvPr/>
        </p:nvGrpSpPr>
        <p:grpSpPr bwMode="auto">
          <a:xfrm rot="-2275924">
            <a:off x="4872038" y="4935538"/>
            <a:ext cx="828675" cy="217487"/>
            <a:chOff x="658" y="1474"/>
            <a:chExt cx="522" cy="137"/>
          </a:xfrm>
        </p:grpSpPr>
        <p:sp>
          <p:nvSpPr>
            <p:cNvPr id="26719" name="Line 199"/>
            <p:cNvSpPr>
              <a:spLocks noChangeShapeType="1"/>
            </p:cNvSpPr>
            <p:nvPr/>
          </p:nvSpPr>
          <p:spPr bwMode="auto">
            <a:xfrm>
              <a:off x="779" y="1544"/>
              <a:ext cx="2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0" name="Text Box 200"/>
            <p:cNvSpPr txBox="1">
              <a:spLocks noChangeArrowheads="1"/>
            </p:cNvSpPr>
            <p:nvPr/>
          </p:nvSpPr>
          <p:spPr bwMode="auto">
            <a:xfrm>
              <a:off x="658" y="1474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21" name="Text Box 201"/>
            <p:cNvSpPr txBox="1">
              <a:spLocks noChangeArrowheads="1"/>
            </p:cNvSpPr>
            <p:nvPr/>
          </p:nvSpPr>
          <p:spPr bwMode="auto">
            <a:xfrm>
              <a:off x="1015" y="147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44" name="Group 202"/>
          <p:cNvGrpSpPr>
            <a:grpSpLocks/>
          </p:cNvGrpSpPr>
          <p:nvPr/>
        </p:nvGrpSpPr>
        <p:grpSpPr bwMode="auto">
          <a:xfrm rot="1169399">
            <a:off x="4548188" y="4573588"/>
            <a:ext cx="828675" cy="217487"/>
            <a:chOff x="658" y="1474"/>
            <a:chExt cx="522" cy="137"/>
          </a:xfrm>
        </p:grpSpPr>
        <p:sp>
          <p:nvSpPr>
            <p:cNvPr id="26716" name="Line 203"/>
            <p:cNvSpPr>
              <a:spLocks noChangeShapeType="1"/>
            </p:cNvSpPr>
            <p:nvPr/>
          </p:nvSpPr>
          <p:spPr bwMode="auto">
            <a:xfrm>
              <a:off x="779" y="1544"/>
              <a:ext cx="2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7" name="Text Box 204"/>
            <p:cNvSpPr txBox="1">
              <a:spLocks noChangeArrowheads="1"/>
            </p:cNvSpPr>
            <p:nvPr/>
          </p:nvSpPr>
          <p:spPr bwMode="auto">
            <a:xfrm>
              <a:off x="658" y="1474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18" name="Text Box 205"/>
            <p:cNvSpPr txBox="1">
              <a:spLocks noChangeArrowheads="1"/>
            </p:cNvSpPr>
            <p:nvPr/>
          </p:nvSpPr>
          <p:spPr bwMode="auto">
            <a:xfrm>
              <a:off x="1015" y="147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45" name="Group 206"/>
          <p:cNvGrpSpPr>
            <a:grpSpLocks/>
          </p:cNvGrpSpPr>
          <p:nvPr/>
        </p:nvGrpSpPr>
        <p:grpSpPr bwMode="auto">
          <a:xfrm rot="1998972">
            <a:off x="5367338" y="4756150"/>
            <a:ext cx="842962" cy="214313"/>
            <a:chOff x="658" y="1379"/>
            <a:chExt cx="531" cy="135"/>
          </a:xfrm>
        </p:grpSpPr>
        <p:sp>
          <p:nvSpPr>
            <p:cNvPr id="26713" name="Line 207"/>
            <p:cNvSpPr>
              <a:spLocks noChangeShapeType="1"/>
            </p:cNvSpPr>
            <p:nvPr/>
          </p:nvSpPr>
          <p:spPr bwMode="auto">
            <a:xfrm>
              <a:off x="779" y="1448"/>
              <a:ext cx="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4" name="Text Box 208"/>
            <p:cNvSpPr txBox="1">
              <a:spLocks noChangeArrowheads="1"/>
            </p:cNvSpPr>
            <p:nvPr/>
          </p:nvSpPr>
          <p:spPr bwMode="auto">
            <a:xfrm>
              <a:off x="1024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15" name="Text Box 209"/>
            <p:cNvSpPr txBox="1">
              <a:spLocks noChangeArrowheads="1"/>
            </p:cNvSpPr>
            <p:nvPr/>
          </p:nvSpPr>
          <p:spPr bwMode="auto">
            <a:xfrm>
              <a:off x="658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6646" name="Group 210"/>
          <p:cNvGrpSpPr>
            <a:grpSpLocks/>
          </p:cNvGrpSpPr>
          <p:nvPr/>
        </p:nvGrpSpPr>
        <p:grpSpPr bwMode="auto">
          <a:xfrm rot="-1637484">
            <a:off x="4276725" y="4808538"/>
            <a:ext cx="842963" cy="214312"/>
            <a:chOff x="658" y="1379"/>
            <a:chExt cx="531" cy="135"/>
          </a:xfrm>
        </p:grpSpPr>
        <p:sp>
          <p:nvSpPr>
            <p:cNvPr id="26710" name="Line 211"/>
            <p:cNvSpPr>
              <a:spLocks noChangeShapeType="1"/>
            </p:cNvSpPr>
            <p:nvPr/>
          </p:nvSpPr>
          <p:spPr bwMode="auto">
            <a:xfrm>
              <a:off x="779" y="1448"/>
              <a:ext cx="2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1" name="Text Box 212"/>
            <p:cNvSpPr txBox="1">
              <a:spLocks noChangeArrowheads="1"/>
            </p:cNvSpPr>
            <p:nvPr/>
          </p:nvSpPr>
          <p:spPr bwMode="auto">
            <a:xfrm>
              <a:off x="1024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6712" name="Text Box 213"/>
            <p:cNvSpPr txBox="1">
              <a:spLocks noChangeArrowheads="1"/>
            </p:cNvSpPr>
            <p:nvPr/>
          </p:nvSpPr>
          <p:spPr bwMode="auto">
            <a:xfrm>
              <a:off x="658" y="1379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sp>
        <p:nvSpPr>
          <p:cNvPr id="26647" name="Line 214"/>
          <p:cNvSpPr>
            <a:spLocks noChangeShapeType="1"/>
          </p:cNvSpPr>
          <p:nvPr/>
        </p:nvSpPr>
        <p:spPr bwMode="auto">
          <a:xfrm>
            <a:off x="5759450" y="5629275"/>
            <a:ext cx="0" cy="546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48" name="Group 215"/>
          <p:cNvGrpSpPr>
            <a:grpSpLocks/>
          </p:cNvGrpSpPr>
          <p:nvPr/>
        </p:nvGrpSpPr>
        <p:grpSpPr bwMode="auto">
          <a:xfrm>
            <a:off x="3663950" y="1558925"/>
            <a:ext cx="4195763" cy="88900"/>
            <a:chOff x="689" y="1120"/>
            <a:chExt cx="2643" cy="56"/>
          </a:xfrm>
        </p:grpSpPr>
        <p:sp>
          <p:nvSpPr>
            <p:cNvPr id="26651" name="Line 216"/>
            <p:cNvSpPr>
              <a:spLocks noChangeShapeType="1"/>
            </p:cNvSpPr>
            <p:nvPr/>
          </p:nvSpPr>
          <p:spPr bwMode="auto">
            <a:xfrm>
              <a:off x="689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217"/>
            <p:cNvSpPr>
              <a:spLocks noChangeShapeType="1"/>
            </p:cNvSpPr>
            <p:nvPr/>
          </p:nvSpPr>
          <p:spPr bwMode="auto">
            <a:xfrm>
              <a:off x="731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218"/>
            <p:cNvSpPr>
              <a:spLocks noChangeShapeType="1"/>
            </p:cNvSpPr>
            <p:nvPr/>
          </p:nvSpPr>
          <p:spPr bwMode="auto">
            <a:xfrm>
              <a:off x="773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219"/>
            <p:cNvSpPr>
              <a:spLocks noChangeShapeType="1"/>
            </p:cNvSpPr>
            <p:nvPr/>
          </p:nvSpPr>
          <p:spPr bwMode="auto">
            <a:xfrm>
              <a:off x="821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220"/>
            <p:cNvSpPr>
              <a:spLocks noChangeShapeType="1"/>
            </p:cNvSpPr>
            <p:nvPr/>
          </p:nvSpPr>
          <p:spPr bwMode="auto">
            <a:xfrm>
              <a:off x="965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21"/>
            <p:cNvSpPr>
              <a:spLocks noChangeShapeType="1"/>
            </p:cNvSpPr>
            <p:nvPr/>
          </p:nvSpPr>
          <p:spPr bwMode="auto">
            <a:xfrm>
              <a:off x="917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Line 222"/>
            <p:cNvSpPr>
              <a:spLocks noChangeShapeType="1"/>
            </p:cNvSpPr>
            <p:nvPr/>
          </p:nvSpPr>
          <p:spPr bwMode="auto">
            <a:xfrm>
              <a:off x="871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223"/>
            <p:cNvSpPr>
              <a:spLocks noChangeShapeType="1"/>
            </p:cNvSpPr>
            <p:nvPr/>
          </p:nvSpPr>
          <p:spPr bwMode="auto">
            <a:xfrm>
              <a:off x="1010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224"/>
            <p:cNvSpPr>
              <a:spLocks noChangeShapeType="1"/>
            </p:cNvSpPr>
            <p:nvPr/>
          </p:nvSpPr>
          <p:spPr bwMode="auto">
            <a:xfrm>
              <a:off x="1052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Line 225"/>
            <p:cNvSpPr>
              <a:spLocks noChangeShapeType="1"/>
            </p:cNvSpPr>
            <p:nvPr/>
          </p:nvSpPr>
          <p:spPr bwMode="auto">
            <a:xfrm>
              <a:off x="1094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Line 226"/>
            <p:cNvSpPr>
              <a:spLocks noChangeShapeType="1"/>
            </p:cNvSpPr>
            <p:nvPr/>
          </p:nvSpPr>
          <p:spPr bwMode="auto">
            <a:xfrm>
              <a:off x="1142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Line 227"/>
            <p:cNvSpPr>
              <a:spLocks noChangeShapeType="1"/>
            </p:cNvSpPr>
            <p:nvPr/>
          </p:nvSpPr>
          <p:spPr bwMode="auto">
            <a:xfrm>
              <a:off x="1286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Line 228"/>
            <p:cNvSpPr>
              <a:spLocks noChangeShapeType="1"/>
            </p:cNvSpPr>
            <p:nvPr/>
          </p:nvSpPr>
          <p:spPr bwMode="auto">
            <a:xfrm>
              <a:off x="1238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Line 229"/>
            <p:cNvSpPr>
              <a:spLocks noChangeShapeType="1"/>
            </p:cNvSpPr>
            <p:nvPr/>
          </p:nvSpPr>
          <p:spPr bwMode="auto">
            <a:xfrm>
              <a:off x="1192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Line 230"/>
            <p:cNvSpPr>
              <a:spLocks noChangeShapeType="1"/>
            </p:cNvSpPr>
            <p:nvPr/>
          </p:nvSpPr>
          <p:spPr bwMode="auto">
            <a:xfrm>
              <a:off x="1328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Line 231"/>
            <p:cNvSpPr>
              <a:spLocks noChangeShapeType="1"/>
            </p:cNvSpPr>
            <p:nvPr/>
          </p:nvSpPr>
          <p:spPr bwMode="auto">
            <a:xfrm>
              <a:off x="1370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Line 232"/>
            <p:cNvSpPr>
              <a:spLocks noChangeShapeType="1"/>
            </p:cNvSpPr>
            <p:nvPr/>
          </p:nvSpPr>
          <p:spPr bwMode="auto">
            <a:xfrm>
              <a:off x="1412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Line 233"/>
            <p:cNvSpPr>
              <a:spLocks noChangeShapeType="1"/>
            </p:cNvSpPr>
            <p:nvPr/>
          </p:nvSpPr>
          <p:spPr bwMode="auto">
            <a:xfrm>
              <a:off x="1460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Line 234"/>
            <p:cNvSpPr>
              <a:spLocks noChangeShapeType="1"/>
            </p:cNvSpPr>
            <p:nvPr/>
          </p:nvSpPr>
          <p:spPr bwMode="auto">
            <a:xfrm>
              <a:off x="1604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Line 235"/>
            <p:cNvSpPr>
              <a:spLocks noChangeShapeType="1"/>
            </p:cNvSpPr>
            <p:nvPr/>
          </p:nvSpPr>
          <p:spPr bwMode="auto">
            <a:xfrm>
              <a:off x="1556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Line 236"/>
            <p:cNvSpPr>
              <a:spLocks noChangeShapeType="1"/>
            </p:cNvSpPr>
            <p:nvPr/>
          </p:nvSpPr>
          <p:spPr bwMode="auto">
            <a:xfrm>
              <a:off x="1510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Line 237"/>
            <p:cNvSpPr>
              <a:spLocks noChangeShapeType="1"/>
            </p:cNvSpPr>
            <p:nvPr/>
          </p:nvSpPr>
          <p:spPr bwMode="auto">
            <a:xfrm>
              <a:off x="1649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Line 238"/>
            <p:cNvSpPr>
              <a:spLocks noChangeShapeType="1"/>
            </p:cNvSpPr>
            <p:nvPr/>
          </p:nvSpPr>
          <p:spPr bwMode="auto">
            <a:xfrm>
              <a:off x="1691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Line 239"/>
            <p:cNvSpPr>
              <a:spLocks noChangeShapeType="1"/>
            </p:cNvSpPr>
            <p:nvPr/>
          </p:nvSpPr>
          <p:spPr bwMode="auto">
            <a:xfrm>
              <a:off x="1733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Line 240"/>
            <p:cNvSpPr>
              <a:spLocks noChangeShapeType="1"/>
            </p:cNvSpPr>
            <p:nvPr/>
          </p:nvSpPr>
          <p:spPr bwMode="auto">
            <a:xfrm>
              <a:off x="1781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241"/>
            <p:cNvSpPr>
              <a:spLocks noChangeShapeType="1"/>
            </p:cNvSpPr>
            <p:nvPr/>
          </p:nvSpPr>
          <p:spPr bwMode="auto">
            <a:xfrm>
              <a:off x="1925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Line 242"/>
            <p:cNvSpPr>
              <a:spLocks noChangeShapeType="1"/>
            </p:cNvSpPr>
            <p:nvPr/>
          </p:nvSpPr>
          <p:spPr bwMode="auto">
            <a:xfrm>
              <a:off x="1877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Line 243"/>
            <p:cNvSpPr>
              <a:spLocks noChangeShapeType="1"/>
            </p:cNvSpPr>
            <p:nvPr/>
          </p:nvSpPr>
          <p:spPr bwMode="auto">
            <a:xfrm>
              <a:off x="1831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Line 244"/>
            <p:cNvSpPr>
              <a:spLocks noChangeShapeType="1"/>
            </p:cNvSpPr>
            <p:nvPr/>
          </p:nvSpPr>
          <p:spPr bwMode="auto">
            <a:xfrm>
              <a:off x="1964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245"/>
            <p:cNvSpPr>
              <a:spLocks noChangeShapeType="1"/>
            </p:cNvSpPr>
            <p:nvPr/>
          </p:nvSpPr>
          <p:spPr bwMode="auto">
            <a:xfrm>
              <a:off x="2006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246"/>
            <p:cNvSpPr>
              <a:spLocks noChangeShapeType="1"/>
            </p:cNvSpPr>
            <p:nvPr/>
          </p:nvSpPr>
          <p:spPr bwMode="auto">
            <a:xfrm>
              <a:off x="2048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247"/>
            <p:cNvSpPr>
              <a:spLocks noChangeShapeType="1"/>
            </p:cNvSpPr>
            <p:nvPr/>
          </p:nvSpPr>
          <p:spPr bwMode="auto">
            <a:xfrm>
              <a:off x="2096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Line 248"/>
            <p:cNvSpPr>
              <a:spLocks noChangeShapeType="1"/>
            </p:cNvSpPr>
            <p:nvPr/>
          </p:nvSpPr>
          <p:spPr bwMode="auto">
            <a:xfrm>
              <a:off x="2240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Line 249"/>
            <p:cNvSpPr>
              <a:spLocks noChangeShapeType="1"/>
            </p:cNvSpPr>
            <p:nvPr/>
          </p:nvSpPr>
          <p:spPr bwMode="auto">
            <a:xfrm>
              <a:off x="2192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Line 250"/>
            <p:cNvSpPr>
              <a:spLocks noChangeShapeType="1"/>
            </p:cNvSpPr>
            <p:nvPr/>
          </p:nvSpPr>
          <p:spPr bwMode="auto">
            <a:xfrm>
              <a:off x="2146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Line 251"/>
            <p:cNvSpPr>
              <a:spLocks noChangeShapeType="1"/>
            </p:cNvSpPr>
            <p:nvPr/>
          </p:nvSpPr>
          <p:spPr bwMode="auto">
            <a:xfrm>
              <a:off x="2285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Line 252"/>
            <p:cNvSpPr>
              <a:spLocks noChangeShapeType="1"/>
            </p:cNvSpPr>
            <p:nvPr/>
          </p:nvSpPr>
          <p:spPr bwMode="auto">
            <a:xfrm>
              <a:off x="2327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Line 253"/>
            <p:cNvSpPr>
              <a:spLocks noChangeShapeType="1"/>
            </p:cNvSpPr>
            <p:nvPr/>
          </p:nvSpPr>
          <p:spPr bwMode="auto">
            <a:xfrm>
              <a:off x="2369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Line 254"/>
            <p:cNvSpPr>
              <a:spLocks noChangeShapeType="1"/>
            </p:cNvSpPr>
            <p:nvPr/>
          </p:nvSpPr>
          <p:spPr bwMode="auto">
            <a:xfrm>
              <a:off x="2417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Line 255"/>
            <p:cNvSpPr>
              <a:spLocks noChangeShapeType="1"/>
            </p:cNvSpPr>
            <p:nvPr/>
          </p:nvSpPr>
          <p:spPr bwMode="auto">
            <a:xfrm>
              <a:off x="2561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Line 256"/>
            <p:cNvSpPr>
              <a:spLocks noChangeShapeType="1"/>
            </p:cNvSpPr>
            <p:nvPr/>
          </p:nvSpPr>
          <p:spPr bwMode="auto">
            <a:xfrm>
              <a:off x="2513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Line 257"/>
            <p:cNvSpPr>
              <a:spLocks noChangeShapeType="1"/>
            </p:cNvSpPr>
            <p:nvPr/>
          </p:nvSpPr>
          <p:spPr bwMode="auto">
            <a:xfrm>
              <a:off x="2467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Line 258"/>
            <p:cNvSpPr>
              <a:spLocks noChangeShapeType="1"/>
            </p:cNvSpPr>
            <p:nvPr/>
          </p:nvSpPr>
          <p:spPr bwMode="auto">
            <a:xfrm>
              <a:off x="2603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Line 259"/>
            <p:cNvSpPr>
              <a:spLocks noChangeShapeType="1"/>
            </p:cNvSpPr>
            <p:nvPr/>
          </p:nvSpPr>
          <p:spPr bwMode="auto">
            <a:xfrm>
              <a:off x="2645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5" name="Line 260"/>
            <p:cNvSpPr>
              <a:spLocks noChangeShapeType="1"/>
            </p:cNvSpPr>
            <p:nvPr/>
          </p:nvSpPr>
          <p:spPr bwMode="auto">
            <a:xfrm>
              <a:off x="2693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6" name="Line 261"/>
            <p:cNvSpPr>
              <a:spLocks noChangeShapeType="1"/>
            </p:cNvSpPr>
            <p:nvPr/>
          </p:nvSpPr>
          <p:spPr bwMode="auto">
            <a:xfrm>
              <a:off x="2837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7" name="Line 262"/>
            <p:cNvSpPr>
              <a:spLocks noChangeShapeType="1"/>
            </p:cNvSpPr>
            <p:nvPr/>
          </p:nvSpPr>
          <p:spPr bwMode="auto">
            <a:xfrm>
              <a:off x="2789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8" name="Line 263"/>
            <p:cNvSpPr>
              <a:spLocks noChangeShapeType="1"/>
            </p:cNvSpPr>
            <p:nvPr/>
          </p:nvSpPr>
          <p:spPr bwMode="auto">
            <a:xfrm>
              <a:off x="2743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9" name="Line 264"/>
            <p:cNvSpPr>
              <a:spLocks noChangeShapeType="1"/>
            </p:cNvSpPr>
            <p:nvPr/>
          </p:nvSpPr>
          <p:spPr bwMode="auto">
            <a:xfrm>
              <a:off x="2882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0" name="Line 265"/>
            <p:cNvSpPr>
              <a:spLocks noChangeShapeType="1"/>
            </p:cNvSpPr>
            <p:nvPr/>
          </p:nvSpPr>
          <p:spPr bwMode="auto">
            <a:xfrm>
              <a:off x="2924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Line 266"/>
            <p:cNvSpPr>
              <a:spLocks noChangeShapeType="1"/>
            </p:cNvSpPr>
            <p:nvPr/>
          </p:nvSpPr>
          <p:spPr bwMode="auto">
            <a:xfrm>
              <a:off x="2966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Line 267"/>
            <p:cNvSpPr>
              <a:spLocks noChangeShapeType="1"/>
            </p:cNvSpPr>
            <p:nvPr/>
          </p:nvSpPr>
          <p:spPr bwMode="auto">
            <a:xfrm>
              <a:off x="3014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Line 268"/>
            <p:cNvSpPr>
              <a:spLocks noChangeShapeType="1"/>
            </p:cNvSpPr>
            <p:nvPr/>
          </p:nvSpPr>
          <p:spPr bwMode="auto">
            <a:xfrm>
              <a:off x="3158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4" name="Line 269"/>
            <p:cNvSpPr>
              <a:spLocks noChangeShapeType="1"/>
            </p:cNvSpPr>
            <p:nvPr/>
          </p:nvSpPr>
          <p:spPr bwMode="auto">
            <a:xfrm>
              <a:off x="3110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5" name="Line 270"/>
            <p:cNvSpPr>
              <a:spLocks noChangeShapeType="1"/>
            </p:cNvSpPr>
            <p:nvPr/>
          </p:nvSpPr>
          <p:spPr bwMode="auto">
            <a:xfrm>
              <a:off x="3064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6" name="Line 271"/>
            <p:cNvSpPr>
              <a:spLocks noChangeShapeType="1"/>
            </p:cNvSpPr>
            <p:nvPr/>
          </p:nvSpPr>
          <p:spPr bwMode="auto">
            <a:xfrm>
              <a:off x="3284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7" name="Line 272"/>
            <p:cNvSpPr>
              <a:spLocks noChangeShapeType="1"/>
            </p:cNvSpPr>
            <p:nvPr/>
          </p:nvSpPr>
          <p:spPr bwMode="auto">
            <a:xfrm>
              <a:off x="3236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8" name="Line 273"/>
            <p:cNvSpPr>
              <a:spLocks noChangeShapeType="1"/>
            </p:cNvSpPr>
            <p:nvPr/>
          </p:nvSpPr>
          <p:spPr bwMode="auto">
            <a:xfrm>
              <a:off x="3193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9" name="Line 274"/>
            <p:cNvSpPr>
              <a:spLocks noChangeShapeType="1"/>
            </p:cNvSpPr>
            <p:nvPr/>
          </p:nvSpPr>
          <p:spPr bwMode="auto">
            <a:xfrm>
              <a:off x="3332" y="1120"/>
              <a:ext cx="0" cy="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9" name="Text Box 275"/>
          <p:cNvSpPr txBox="1">
            <a:spLocks noChangeArrowheads="1"/>
          </p:cNvSpPr>
          <p:nvPr/>
        </p:nvSpPr>
        <p:spPr bwMode="auto">
          <a:xfrm>
            <a:off x="5064125" y="6100763"/>
            <a:ext cx="146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Annealing</a:t>
            </a:r>
          </a:p>
        </p:txBody>
      </p:sp>
      <p:sp>
        <p:nvSpPr>
          <p:cNvPr id="26650" name="Text Box 276"/>
          <p:cNvSpPr txBox="1">
            <a:spLocks noChangeArrowheads="1"/>
          </p:cNvSpPr>
          <p:nvPr/>
        </p:nvSpPr>
        <p:spPr bwMode="auto">
          <a:xfrm>
            <a:off x="4303713" y="3265488"/>
            <a:ext cx="291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Add to Reaction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138"/>
          <p:cNvSpPr>
            <a:spLocks noChangeShapeType="1"/>
          </p:cNvSpPr>
          <p:nvPr/>
        </p:nvSpPr>
        <p:spPr bwMode="auto">
          <a:xfrm flipH="1">
            <a:off x="5849938" y="2187575"/>
            <a:ext cx="0" cy="6397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Line 139"/>
          <p:cNvSpPr>
            <a:spLocks noChangeShapeType="1"/>
          </p:cNvSpPr>
          <p:nvPr/>
        </p:nvSpPr>
        <p:spPr bwMode="auto">
          <a:xfrm>
            <a:off x="5849938" y="4046538"/>
            <a:ext cx="0" cy="546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140"/>
          <p:cNvSpPr txBox="1">
            <a:spLocks noChangeArrowheads="1"/>
          </p:cNvSpPr>
          <p:nvPr/>
        </p:nvSpPr>
        <p:spPr bwMode="auto">
          <a:xfrm>
            <a:off x="7085013" y="2393950"/>
            <a:ext cx="1436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Extension</a:t>
            </a:r>
          </a:p>
        </p:txBody>
      </p:sp>
      <p:grpSp>
        <p:nvGrpSpPr>
          <p:cNvPr id="28676" name="Group 141"/>
          <p:cNvGrpSpPr>
            <a:grpSpLocks/>
          </p:cNvGrpSpPr>
          <p:nvPr/>
        </p:nvGrpSpPr>
        <p:grpSpPr bwMode="auto">
          <a:xfrm>
            <a:off x="3452813" y="1938338"/>
            <a:ext cx="4794250" cy="217487"/>
            <a:chOff x="497" y="1130"/>
            <a:chExt cx="3020" cy="137"/>
          </a:xfrm>
        </p:grpSpPr>
        <p:sp>
          <p:nvSpPr>
            <p:cNvPr id="28939" name="Line 142"/>
            <p:cNvSpPr>
              <a:spLocks noChangeShapeType="1"/>
            </p:cNvSpPr>
            <p:nvPr/>
          </p:nvSpPr>
          <p:spPr bwMode="auto">
            <a:xfrm>
              <a:off x="664" y="1200"/>
              <a:ext cx="26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40" name="Text Box 143"/>
            <p:cNvSpPr txBox="1">
              <a:spLocks noChangeArrowheads="1"/>
            </p:cNvSpPr>
            <p:nvPr/>
          </p:nvSpPr>
          <p:spPr bwMode="auto">
            <a:xfrm>
              <a:off x="497" y="1130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8941" name="Text Box 144"/>
            <p:cNvSpPr txBox="1">
              <a:spLocks noChangeArrowheads="1"/>
            </p:cNvSpPr>
            <p:nvPr/>
          </p:nvSpPr>
          <p:spPr bwMode="auto">
            <a:xfrm>
              <a:off x="3352" y="113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8677" name="Group 145"/>
          <p:cNvGrpSpPr>
            <a:grpSpLocks/>
          </p:cNvGrpSpPr>
          <p:nvPr/>
        </p:nvGrpSpPr>
        <p:grpSpPr bwMode="auto">
          <a:xfrm>
            <a:off x="3452813" y="1443038"/>
            <a:ext cx="4794250" cy="223837"/>
            <a:chOff x="497" y="1032"/>
            <a:chExt cx="3020" cy="141"/>
          </a:xfrm>
        </p:grpSpPr>
        <p:sp>
          <p:nvSpPr>
            <p:cNvPr id="28936" name="Line 146"/>
            <p:cNvSpPr>
              <a:spLocks noChangeShapeType="1"/>
            </p:cNvSpPr>
            <p:nvPr/>
          </p:nvSpPr>
          <p:spPr bwMode="auto">
            <a:xfrm>
              <a:off x="664" y="1104"/>
              <a:ext cx="26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37" name="Text Box 147"/>
            <p:cNvSpPr txBox="1">
              <a:spLocks noChangeArrowheads="1"/>
            </p:cNvSpPr>
            <p:nvPr/>
          </p:nvSpPr>
          <p:spPr bwMode="auto">
            <a:xfrm>
              <a:off x="3352" y="103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8938" name="Text Box 148"/>
            <p:cNvSpPr txBox="1">
              <a:spLocks noChangeArrowheads="1"/>
            </p:cNvSpPr>
            <p:nvPr/>
          </p:nvSpPr>
          <p:spPr bwMode="auto">
            <a:xfrm>
              <a:off x="497" y="1038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8678" name="Group 149"/>
          <p:cNvGrpSpPr>
            <a:grpSpLocks/>
          </p:cNvGrpSpPr>
          <p:nvPr/>
        </p:nvGrpSpPr>
        <p:grpSpPr bwMode="auto">
          <a:xfrm>
            <a:off x="3862388" y="1582738"/>
            <a:ext cx="828675" cy="220662"/>
            <a:chOff x="750" y="880"/>
            <a:chExt cx="522" cy="139"/>
          </a:xfrm>
        </p:grpSpPr>
        <p:grpSp>
          <p:nvGrpSpPr>
            <p:cNvPr id="28924" name="Group 150"/>
            <p:cNvGrpSpPr>
              <a:grpSpLocks/>
            </p:cNvGrpSpPr>
            <p:nvPr/>
          </p:nvGrpSpPr>
          <p:grpSpPr bwMode="auto">
            <a:xfrm rot="-13224">
              <a:off x="750" y="882"/>
              <a:ext cx="522" cy="137"/>
              <a:chOff x="658" y="1474"/>
              <a:chExt cx="522" cy="137"/>
            </a:xfrm>
          </p:grpSpPr>
          <p:sp>
            <p:nvSpPr>
              <p:cNvPr id="28933" name="Line 151"/>
              <p:cNvSpPr>
                <a:spLocks noChangeShapeType="1"/>
              </p:cNvSpPr>
              <p:nvPr/>
            </p:nvSpPr>
            <p:spPr bwMode="auto">
              <a:xfrm>
                <a:off x="779" y="1544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4" name="Text Box 152"/>
              <p:cNvSpPr txBox="1">
                <a:spLocks noChangeArrowheads="1"/>
              </p:cNvSpPr>
              <p:nvPr/>
            </p:nvSpPr>
            <p:spPr bwMode="auto">
              <a:xfrm>
                <a:off x="658" y="1474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28935" name="Text Box 153"/>
              <p:cNvSpPr txBox="1">
                <a:spLocks noChangeArrowheads="1"/>
              </p:cNvSpPr>
              <p:nvPr/>
            </p:nvSpPr>
            <p:spPr bwMode="auto">
              <a:xfrm>
                <a:off x="1015" y="1476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  <p:grpSp>
          <p:nvGrpSpPr>
            <p:cNvPr id="28925" name="Group 154"/>
            <p:cNvGrpSpPr>
              <a:grpSpLocks/>
            </p:cNvGrpSpPr>
            <p:nvPr/>
          </p:nvGrpSpPr>
          <p:grpSpPr bwMode="auto">
            <a:xfrm>
              <a:off x="881" y="880"/>
              <a:ext cx="231" cy="54"/>
              <a:chOff x="858" y="880"/>
              <a:chExt cx="231" cy="54"/>
            </a:xfrm>
          </p:grpSpPr>
          <p:sp>
            <p:nvSpPr>
              <p:cNvPr id="28926" name="Line 155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7" name="Line 156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8" name="Line 157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9" name="Line 158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0" name="Line 159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1" name="Line 160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2" name="Line 161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79" name="Group 162"/>
          <p:cNvGrpSpPr>
            <a:grpSpLocks/>
          </p:cNvGrpSpPr>
          <p:nvPr/>
        </p:nvGrpSpPr>
        <p:grpSpPr bwMode="auto">
          <a:xfrm>
            <a:off x="6584950" y="1806575"/>
            <a:ext cx="842963" cy="228600"/>
            <a:chOff x="2465" y="1021"/>
            <a:chExt cx="531" cy="144"/>
          </a:xfrm>
        </p:grpSpPr>
        <p:grpSp>
          <p:nvGrpSpPr>
            <p:cNvPr id="28912" name="Group 163"/>
            <p:cNvGrpSpPr>
              <a:grpSpLocks/>
            </p:cNvGrpSpPr>
            <p:nvPr/>
          </p:nvGrpSpPr>
          <p:grpSpPr bwMode="auto">
            <a:xfrm rot="-23107">
              <a:off x="2465" y="1021"/>
              <a:ext cx="531" cy="135"/>
              <a:chOff x="658" y="1379"/>
              <a:chExt cx="531" cy="135"/>
            </a:xfrm>
          </p:grpSpPr>
          <p:sp>
            <p:nvSpPr>
              <p:cNvPr id="28921" name="Line 164"/>
              <p:cNvSpPr>
                <a:spLocks noChangeShapeType="1"/>
              </p:cNvSpPr>
              <p:nvPr/>
            </p:nvSpPr>
            <p:spPr bwMode="auto">
              <a:xfrm>
                <a:off x="779" y="144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2" name="Text Box 165"/>
              <p:cNvSpPr txBox="1">
                <a:spLocks noChangeArrowheads="1"/>
              </p:cNvSpPr>
              <p:nvPr/>
            </p:nvSpPr>
            <p:spPr bwMode="auto">
              <a:xfrm>
                <a:off x="1024" y="1379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28923" name="Text Box 166"/>
              <p:cNvSpPr txBox="1">
                <a:spLocks noChangeArrowheads="1"/>
              </p:cNvSpPr>
              <p:nvPr/>
            </p:nvSpPr>
            <p:spPr bwMode="auto">
              <a:xfrm>
                <a:off x="658" y="1379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  <p:grpSp>
          <p:nvGrpSpPr>
            <p:cNvPr id="28913" name="Group 167"/>
            <p:cNvGrpSpPr>
              <a:grpSpLocks/>
            </p:cNvGrpSpPr>
            <p:nvPr/>
          </p:nvGrpSpPr>
          <p:grpSpPr bwMode="auto">
            <a:xfrm>
              <a:off x="2608" y="1111"/>
              <a:ext cx="231" cy="54"/>
              <a:chOff x="858" y="880"/>
              <a:chExt cx="231" cy="54"/>
            </a:xfrm>
          </p:grpSpPr>
          <p:sp>
            <p:nvSpPr>
              <p:cNvPr id="28914" name="Line 168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5" name="Line 169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6" name="Line 170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7" name="Line 171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8" name="Line 172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9" name="Line 173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0" name="Line 174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80" name="Text Box 175"/>
          <p:cNvSpPr txBox="1">
            <a:spLocks noChangeArrowheads="1"/>
          </p:cNvSpPr>
          <p:nvPr/>
        </p:nvSpPr>
        <p:spPr bwMode="auto">
          <a:xfrm>
            <a:off x="6327775" y="4013200"/>
            <a:ext cx="281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Extension Continued</a:t>
            </a:r>
          </a:p>
        </p:txBody>
      </p:sp>
      <p:grpSp>
        <p:nvGrpSpPr>
          <p:cNvPr id="28681" name="Group 176"/>
          <p:cNvGrpSpPr>
            <a:grpSpLocks/>
          </p:cNvGrpSpPr>
          <p:nvPr/>
        </p:nvGrpSpPr>
        <p:grpSpPr bwMode="auto">
          <a:xfrm>
            <a:off x="3452813" y="3584575"/>
            <a:ext cx="4794250" cy="217488"/>
            <a:chOff x="497" y="1130"/>
            <a:chExt cx="3020" cy="137"/>
          </a:xfrm>
        </p:grpSpPr>
        <p:sp>
          <p:nvSpPr>
            <p:cNvPr id="28909" name="Line 177"/>
            <p:cNvSpPr>
              <a:spLocks noChangeShapeType="1"/>
            </p:cNvSpPr>
            <p:nvPr/>
          </p:nvSpPr>
          <p:spPr bwMode="auto">
            <a:xfrm>
              <a:off x="664" y="1200"/>
              <a:ext cx="26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10" name="Text Box 178"/>
            <p:cNvSpPr txBox="1">
              <a:spLocks noChangeArrowheads="1"/>
            </p:cNvSpPr>
            <p:nvPr/>
          </p:nvSpPr>
          <p:spPr bwMode="auto">
            <a:xfrm>
              <a:off x="497" y="1130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8911" name="Text Box 179"/>
            <p:cNvSpPr txBox="1">
              <a:spLocks noChangeArrowheads="1"/>
            </p:cNvSpPr>
            <p:nvPr/>
          </p:nvSpPr>
          <p:spPr bwMode="auto">
            <a:xfrm>
              <a:off x="3352" y="113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8682" name="Group 180"/>
          <p:cNvGrpSpPr>
            <a:grpSpLocks/>
          </p:cNvGrpSpPr>
          <p:nvPr/>
        </p:nvGrpSpPr>
        <p:grpSpPr bwMode="auto">
          <a:xfrm>
            <a:off x="3452813" y="3089275"/>
            <a:ext cx="4794250" cy="223838"/>
            <a:chOff x="497" y="1032"/>
            <a:chExt cx="3020" cy="141"/>
          </a:xfrm>
        </p:grpSpPr>
        <p:sp>
          <p:nvSpPr>
            <p:cNvPr id="28906" name="Line 181"/>
            <p:cNvSpPr>
              <a:spLocks noChangeShapeType="1"/>
            </p:cNvSpPr>
            <p:nvPr/>
          </p:nvSpPr>
          <p:spPr bwMode="auto">
            <a:xfrm>
              <a:off x="664" y="1104"/>
              <a:ext cx="26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07" name="Text Box 182"/>
            <p:cNvSpPr txBox="1">
              <a:spLocks noChangeArrowheads="1"/>
            </p:cNvSpPr>
            <p:nvPr/>
          </p:nvSpPr>
          <p:spPr bwMode="auto">
            <a:xfrm>
              <a:off x="3352" y="103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8908" name="Text Box 183"/>
            <p:cNvSpPr txBox="1">
              <a:spLocks noChangeArrowheads="1"/>
            </p:cNvSpPr>
            <p:nvPr/>
          </p:nvSpPr>
          <p:spPr bwMode="auto">
            <a:xfrm>
              <a:off x="497" y="1038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8683" name="Group 184"/>
          <p:cNvGrpSpPr>
            <a:grpSpLocks/>
          </p:cNvGrpSpPr>
          <p:nvPr/>
        </p:nvGrpSpPr>
        <p:grpSpPr bwMode="auto">
          <a:xfrm>
            <a:off x="3860800" y="3230563"/>
            <a:ext cx="1890713" cy="217487"/>
            <a:chOff x="749" y="1918"/>
            <a:chExt cx="1191" cy="137"/>
          </a:xfrm>
        </p:grpSpPr>
        <p:grpSp>
          <p:nvGrpSpPr>
            <p:cNvPr id="28870" name="Group 185"/>
            <p:cNvGrpSpPr>
              <a:grpSpLocks/>
            </p:cNvGrpSpPr>
            <p:nvPr/>
          </p:nvGrpSpPr>
          <p:grpSpPr bwMode="auto">
            <a:xfrm>
              <a:off x="749" y="1919"/>
              <a:ext cx="498" cy="136"/>
              <a:chOff x="726" y="1883"/>
              <a:chExt cx="498" cy="136"/>
            </a:xfrm>
          </p:grpSpPr>
          <p:sp>
            <p:nvSpPr>
              <p:cNvPr id="28904" name="Text Box 186"/>
              <p:cNvSpPr txBox="1">
                <a:spLocks noChangeArrowheads="1"/>
              </p:cNvSpPr>
              <p:nvPr/>
            </p:nvSpPr>
            <p:spPr bwMode="auto">
              <a:xfrm rot="-13224">
                <a:off x="726" y="1883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28905" name="Text Box 187"/>
              <p:cNvSpPr txBox="1">
                <a:spLocks noChangeArrowheads="1"/>
              </p:cNvSpPr>
              <p:nvPr/>
            </p:nvSpPr>
            <p:spPr bwMode="auto">
              <a:xfrm rot="-13224">
                <a:off x="1108" y="1884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8871" name="Line 188"/>
            <p:cNvSpPr>
              <a:spLocks noChangeShapeType="1"/>
            </p:cNvSpPr>
            <p:nvPr/>
          </p:nvSpPr>
          <p:spPr bwMode="auto">
            <a:xfrm rot="-13224">
              <a:off x="871" y="1979"/>
              <a:ext cx="1069" cy="8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872" name="Group 189"/>
            <p:cNvGrpSpPr>
              <a:grpSpLocks/>
            </p:cNvGrpSpPr>
            <p:nvPr/>
          </p:nvGrpSpPr>
          <p:grpSpPr bwMode="auto">
            <a:xfrm>
              <a:off x="881" y="1918"/>
              <a:ext cx="231" cy="54"/>
              <a:chOff x="858" y="880"/>
              <a:chExt cx="231" cy="54"/>
            </a:xfrm>
          </p:grpSpPr>
          <p:sp>
            <p:nvSpPr>
              <p:cNvPr id="28897" name="Line 190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8" name="Line 191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9" name="Line 192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0" name="Line 193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1" name="Line 194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2" name="Line 195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3" name="Line 196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3" name="Group 197"/>
            <p:cNvGrpSpPr>
              <a:grpSpLocks/>
            </p:cNvGrpSpPr>
            <p:nvPr/>
          </p:nvGrpSpPr>
          <p:grpSpPr bwMode="auto">
            <a:xfrm>
              <a:off x="1151" y="1918"/>
              <a:ext cx="231" cy="54"/>
              <a:chOff x="858" y="880"/>
              <a:chExt cx="231" cy="54"/>
            </a:xfrm>
          </p:grpSpPr>
          <p:sp>
            <p:nvSpPr>
              <p:cNvPr id="28890" name="Line 198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1" name="Line 199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" name="Line 200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3" name="Line 201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4" name="Line 202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5" name="Line 203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6" name="Line 204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4" name="Group 205"/>
            <p:cNvGrpSpPr>
              <a:grpSpLocks/>
            </p:cNvGrpSpPr>
            <p:nvPr/>
          </p:nvGrpSpPr>
          <p:grpSpPr bwMode="auto">
            <a:xfrm>
              <a:off x="1420" y="1918"/>
              <a:ext cx="231" cy="54"/>
              <a:chOff x="858" y="880"/>
              <a:chExt cx="231" cy="54"/>
            </a:xfrm>
          </p:grpSpPr>
          <p:sp>
            <p:nvSpPr>
              <p:cNvPr id="28883" name="Line 206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" name="Line 207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" name="Line 208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" name="Line 209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" name="Line 210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8" name="Line 211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" name="Line 212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75" name="Group 213"/>
            <p:cNvGrpSpPr>
              <a:grpSpLocks/>
            </p:cNvGrpSpPr>
            <p:nvPr/>
          </p:nvGrpSpPr>
          <p:grpSpPr bwMode="auto">
            <a:xfrm>
              <a:off x="1678" y="1918"/>
              <a:ext cx="231" cy="54"/>
              <a:chOff x="858" y="880"/>
              <a:chExt cx="231" cy="54"/>
            </a:xfrm>
          </p:grpSpPr>
          <p:sp>
            <p:nvSpPr>
              <p:cNvPr id="28876" name="Line 214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7" name="Line 215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" name="Line 216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" name="Line 217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" name="Line 218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" name="Line 219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" name="Line 220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84" name="Group 221"/>
          <p:cNvGrpSpPr>
            <a:grpSpLocks/>
          </p:cNvGrpSpPr>
          <p:nvPr/>
        </p:nvGrpSpPr>
        <p:grpSpPr bwMode="auto">
          <a:xfrm>
            <a:off x="5064125" y="3449638"/>
            <a:ext cx="2362200" cy="231775"/>
            <a:chOff x="1507" y="2056"/>
            <a:chExt cx="1488" cy="146"/>
          </a:xfrm>
        </p:grpSpPr>
        <p:grpSp>
          <p:nvGrpSpPr>
            <p:cNvPr id="28826" name="Group 222"/>
            <p:cNvGrpSpPr>
              <a:grpSpLocks/>
            </p:cNvGrpSpPr>
            <p:nvPr/>
          </p:nvGrpSpPr>
          <p:grpSpPr bwMode="auto">
            <a:xfrm>
              <a:off x="1507" y="2056"/>
              <a:ext cx="1488" cy="138"/>
              <a:chOff x="1484" y="2020"/>
              <a:chExt cx="1488" cy="138"/>
            </a:xfrm>
          </p:grpSpPr>
          <p:sp>
            <p:nvSpPr>
              <p:cNvPr id="28867" name="Line 223"/>
              <p:cNvSpPr>
                <a:spLocks noChangeShapeType="1"/>
              </p:cNvSpPr>
              <p:nvPr/>
            </p:nvSpPr>
            <p:spPr bwMode="auto">
              <a:xfrm rot="-23107">
                <a:off x="1484" y="2087"/>
                <a:ext cx="1366" cy="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8" name="Text Box 224"/>
              <p:cNvSpPr txBox="1">
                <a:spLocks noChangeArrowheads="1"/>
              </p:cNvSpPr>
              <p:nvPr/>
            </p:nvSpPr>
            <p:spPr bwMode="auto">
              <a:xfrm rot="-23107">
                <a:off x="2807" y="2020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28869" name="Text Box 225"/>
              <p:cNvSpPr txBox="1">
                <a:spLocks noChangeArrowheads="1"/>
              </p:cNvSpPr>
              <p:nvPr/>
            </p:nvSpPr>
            <p:spPr bwMode="auto">
              <a:xfrm rot="-23107">
                <a:off x="2466" y="2023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8827" name="Group 226"/>
            <p:cNvGrpSpPr>
              <a:grpSpLocks/>
            </p:cNvGrpSpPr>
            <p:nvPr/>
          </p:nvGrpSpPr>
          <p:grpSpPr bwMode="auto">
            <a:xfrm>
              <a:off x="2608" y="2148"/>
              <a:ext cx="231" cy="54"/>
              <a:chOff x="858" y="880"/>
              <a:chExt cx="231" cy="54"/>
            </a:xfrm>
          </p:grpSpPr>
          <p:sp>
            <p:nvSpPr>
              <p:cNvPr id="28860" name="Line 227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1" name="Line 228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2" name="Line 229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3" name="Line 230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4" name="Line 231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5" name="Line 232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6" name="Line 233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28" name="Group 234"/>
            <p:cNvGrpSpPr>
              <a:grpSpLocks/>
            </p:cNvGrpSpPr>
            <p:nvPr/>
          </p:nvGrpSpPr>
          <p:grpSpPr bwMode="auto">
            <a:xfrm>
              <a:off x="2334" y="2147"/>
              <a:ext cx="231" cy="54"/>
              <a:chOff x="858" y="880"/>
              <a:chExt cx="231" cy="54"/>
            </a:xfrm>
          </p:grpSpPr>
          <p:sp>
            <p:nvSpPr>
              <p:cNvPr id="28853" name="Line 235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4" name="Line 236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5" name="Line 237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6" name="Line 238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7" name="Line 239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8" name="Line 240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9" name="Line 241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29" name="Group 242"/>
            <p:cNvGrpSpPr>
              <a:grpSpLocks/>
            </p:cNvGrpSpPr>
            <p:nvPr/>
          </p:nvGrpSpPr>
          <p:grpSpPr bwMode="auto">
            <a:xfrm>
              <a:off x="2066" y="2148"/>
              <a:ext cx="231" cy="54"/>
              <a:chOff x="858" y="880"/>
              <a:chExt cx="231" cy="54"/>
            </a:xfrm>
          </p:grpSpPr>
          <p:sp>
            <p:nvSpPr>
              <p:cNvPr id="28846" name="Line 243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7" name="Line 244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8" name="Line 245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9" name="Line 246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0" name="Line 247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1" name="Line 248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2" name="Line 249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30" name="Group 250"/>
            <p:cNvGrpSpPr>
              <a:grpSpLocks/>
            </p:cNvGrpSpPr>
            <p:nvPr/>
          </p:nvGrpSpPr>
          <p:grpSpPr bwMode="auto">
            <a:xfrm>
              <a:off x="1792" y="2147"/>
              <a:ext cx="231" cy="54"/>
              <a:chOff x="858" y="880"/>
              <a:chExt cx="231" cy="54"/>
            </a:xfrm>
          </p:grpSpPr>
          <p:sp>
            <p:nvSpPr>
              <p:cNvPr id="28839" name="Line 251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0" name="Line 252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1" name="Line 253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2" name="Line 254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3" name="Line 255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4" name="Line 256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5" name="Line 257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831" name="Group 258"/>
            <p:cNvGrpSpPr>
              <a:grpSpLocks/>
            </p:cNvGrpSpPr>
            <p:nvPr/>
          </p:nvGrpSpPr>
          <p:grpSpPr bwMode="auto">
            <a:xfrm>
              <a:off x="1516" y="2147"/>
              <a:ext cx="231" cy="54"/>
              <a:chOff x="858" y="880"/>
              <a:chExt cx="231" cy="54"/>
            </a:xfrm>
          </p:grpSpPr>
          <p:sp>
            <p:nvSpPr>
              <p:cNvPr id="28832" name="Line 259"/>
              <p:cNvSpPr>
                <a:spLocks noChangeShapeType="1"/>
              </p:cNvSpPr>
              <p:nvPr/>
            </p:nvSpPr>
            <p:spPr bwMode="auto">
              <a:xfrm>
                <a:off x="858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3" name="Line 260"/>
              <p:cNvSpPr>
                <a:spLocks noChangeShapeType="1"/>
              </p:cNvSpPr>
              <p:nvPr/>
            </p:nvSpPr>
            <p:spPr bwMode="auto">
              <a:xfrm>
                <a:off x="897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4" name="Line 261"/>
              <p:cNvSpPr>
                <a:spLocks noChangeShapeType="1"/>
              </p:cNvSpPr>
              <p:nvPr/>
            </p:nvSpPr>
            <p:spPr bwMode="auto">
              <a:xfrm>
                <a:off x="934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5" name="Line 262"/>
              <p:cNvSpPr>
                <a:spLocks noChangeShapeType="1"/>
              </p:cNvSpPr>
              <p:nvPr/>
            </p:nvSpPr>
            <p:spPr bwMode="auto">
              <a:xfrm>
                <a:off x="972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6" name="Line 263"/>
              <p:cNvSpPr>
                <a:spLocks noChangeShapeType="1"/>
              </p:cNvSpPr>
              <p:nvPr/>
            </p:nvSpPr>
            <p:spPr bwMode="auto">
              <a:xfrm>
                <a:off x="1013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7" name="Line 264"/>
              <p:cNvSpPr>
                <a:spLocks noChangeShapeType="1"/>
              </p:cNvSpPr>
              <p:nvPr/>
            </p:nvSpPr>
            <p:spPr bwMode="auto">
              <a:xfrm>
                <a:off x="1050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8" name="Line 265"/>
              <p:cNvSpPr>
                <a:spLocks noChangeShapeType="1"/>
              </p:cNvSpPr>
              <p:nvPr/>
            </p:nvSpPr>
            <p:spPr bwMode="auto">
              <a:xfrm>
                <a:off x="1089" y="88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85" name="Group 266"/>
          <p:cNvGrpSpPr>
            <a:grpSpLocks/>
          </p:cNvGrpSpPr>
          <p:nvPr/>
        </p:nvGrpSpPr>
        <p:grpSpPr bwMode="auto">
          <a:xfrm>
            <a:off x="4518025" y="3532188"/>
            <a:ext cx="560388" cy="419100"/>
            <a:chOff x="1163" y="2108"/>
            <a:chExt cx="353" cy="264"/>
          </a:xfrm>
        </p:grpSpPr>
        <p:sp>
          <p:nvSpPr>
            <p:cNvPr id="28824" name="AutoShape 267"/>
            <p:cNvSpPr>
              <a:spLocks noChangeArrowheads="1"/>
            </p:cNvSpPr>
            <p:nvPr/>
          </p:nvSpPr>
          <p:spPr bwMode="auto">
            <a:xfrm flipV="1">
              <a:off x="1163" y="2108"/>
              <a:ext cx="353" cy="264"/>
            </a:xfrm>
            <a:prstGeom prst="flowChartMagneticTap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400">
                <a:latin typeface="Tahoma" panose="020B0604030504040204" pitchFamily="34" charset="0"/>
              </a:endParaRPr>
            </a:p>
          </p:txBody>
        </p:sp>
        <p:sp>
          <p:nvSpPr>
            <p:cNvPr id="28825" name="Text Box 268"/>
            <p:cNvSpPr txBox="1">
              <a:spLocks noChangeArrowheads="1"/>
            </p:cNvSpPr>
            <p:nvPr/>
          </p:nvSpPr>
          <p:spPr bwMode="auto">
            <a:xfrm>
              <a:off x="1179" y="2147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Taq</a:t>
              </a:r>
            </a:p>
          </p:txBody>
        </p:sp>
      </p:grpSp>
      <p:grpSp>
        <p:nvGrpSpPr>
          <p:cNvPr id="28686" name="Group 269"/>
          <p:cNvGrpSpPr>
            <a:grpSpLocks/>
          </p:cNvGrpSpPr>
          <p:nvPr/>
        </p:nvGrpSpPr>
        <p:grpSpPr bwMode="auto">
          <a:xfrm>
            <a:off x="5730875" y="2954338"/>
            <a:ext cx="560388" cy="419100"/>
            <a:chOff x="1927" y="1744"/>
            <a:chExt cx="353" cy="264"/>
          </a:xfrm>
        </p:grpSpPr>
        <p:sp>
          <p:nvSpPr>
            <p:cNvPr id="28822" name="AutoShape 270"/>
            <p:cNvSpPr>
              <a:spLocks noChangeArrowheads="1"/>
            </p:cNvSpPr>
            <p:nvPr/>
          </p:nvSpPr>
          <p:spPr bwMode="auto">
            <a:xfrm flipH="1">
              <a:off x="1927" y="1744"/>
              <a:ext cx="353" cy="264"/>
            </a:xfrm>
            <a:prstGeom prst="flowChartMagneticTap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CA" altLang="en-US" sz="2700">
                <a:latin typeface="Arial Black" panose="020B0A04020102020204" pitchFamily="34" charset="0"/>
              </a:endParaRPr>
            </a:p>
          </p:txBody>
        </p:sp>
        <p:sp>
          <p:nvSpPr>
            <p:cNvPr id="28823" name="Text Box 271"/>
            <p:cNvSpPr txBox="1">
              <a:spLocks noChangeArrowheads="1"/>
            </p:cNvSpPr>
            <p:nvPr/>
          </p:nvSpPr>
          <p:spPr bwMode="auto">
            <a:xfrm>
              <a:off x="1939" y="1789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Taq</a:t>
              </a:r>
            </a:p>
          </p:txBody>
        </p:sp>
      </p:grpSp>
      <p:grpSp>
        <p:nvGrpSpPr>
          <p:cNvPr id="28687" name="Group 272"/>
          <p:cNvGrpSpPr>
            <a:grpSpLocks/>
          </p:cNvGrpSpPr>
          <p:nvPr/>
        </p:nvGrpSpPr>
        <p:grpSpPr bwMode="auto">
          <a:xfrm>
            <a:off x="3489325" y="5283200"/>
            <a:ext cx="4756150" cy="217488"/>
            <a:chOff x="521" y="1130"/>
            <a:chExt cx="2996" cy="137"/>
          </a:xfrm>
        </p:grpSpPr>
        <p:sp>
          <p:nvSpPr>
            <p:cNvPr id="28819" name="Line 273"/>
            <p:cNvSpPr>
              <a:spLocks noChangeShapeType="1"/>
            </p:cNvSpPr>
            <p:nvPr/>
          </p:nvSpPr>
          <p:spPr bwMode="auto">
            <a:xfrm>
              <a:off x="664" y="1200"/>
              <a:ext cx="2688" cy="0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0" name="Text Box 274"/>
            <p:cNvSpPr txBox="1">
              <a:spLocks noChangeArrowheads="1"/>
            </p:cNvSpPr>
            <p:nvPr/>
          </p:nvSpPr>
          <p:spPr bwMode="auto">
            <a:xfrm>
              <a:off x="521" y="1130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Tahoma" panose="020B0604030504040204" pitchFamily="34" charset="0"/>
              </a:endParaRPr>
            </a:p>
          </p:txBody>
        </p:sp>
        <p:sp>
          <p:nvSpPr>
            <p:cNvPr id="28821" name="Text Box 275"/>
            <p:cNvSpPr txBox="1">
              <a:spLocks noChangeArrowheads="1"/>
            </p:cNvSpPr>
            <p:nvPr/>
          </p:nvSpPr>
          <p:spPr bwMode="auto">
            <a:xfrm>
              <a:off x="3352" y="113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8688" name="Group 276"/>
          <p:cNvGrpSpPr>
            <a:grpSpLocks/>
          </p:cNvGrpSpPr>
          <p:nvPr/>
        </p:nvGrpSpPr>
        <p:grpSpPr bwMode="auto">
          <a:xfrm>
            <a:off x="3451225" y="4787900"/>
            <a:ext cx="4794250" cy="223838"/>
            <a:chOff x="497" y="1032"/>
            <a:chExt cx="3020" cy="141"/>
          </a:xfrm>
        </p:grpSpPr>
        <p:sp>
          <p:nvSpPr>
            <p:cNvPr id="28816" name="Line 277"/>
            <p:cNvSpPr>
              <a:spLocks noChangeShapeType="1"/>
            </p:cNvSpPr>
            <p:nvPr/>
          </p:nvSpPr>
          <p:spPr bwMode="auto">
            <a:xfrm>
              <a:off x="664" y="1104"/>
              <a:ext cx="268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7" name="Text Box 278"/>
            <p:cNvSpPr txBox="1">
              <a:spLocks noChangeArrowheads="1"/>
            </p:cNvSpPr>
            <p:nvPr/>
          </p:nvSpPr>
          <p:spPr bwMode="auto">
            <a:xfrm>
              <a:off x="3352" y="1032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8818" name="Text Box 279"/>
            <p:cNvSpPr txBox="1">
              <a:spLocks noChangeArrowheads="1"/>
            </p:cNvSpPr>
            <p:nvPr/>
          </p:nvSpPr>
          <p:spPr bwMode="auto">
            <a:xfrm>
              <a:off x="497" y="1038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3’</a:t>
              </a:r>
            </a:p>
          </p:txBody>
        </p:sp>
      </p:grpSp>
      <p:grpSp>
        <p:nvGrpSpPr>
          <p:cNvPr id="28689" name="Group 280"/>
          <p:cNvGrpSpPr>
            <a:grpSpLocks/>
          </p:cNvGrpSpPr>
          <p:nvPr/>
        </p:nvGrpSpPr>
        <p:grpSpPr bwMode="auto">
          <a:xfrm>
            <a:off x="3659188" y="5211763"/>
            <a:ext cx="560387" cy="419100"/>
            <a:chOff x="1140" y="2072"/>
            <a:chExt cx="353" cy="264"/>
          </a:xfrm>
        </p:grpSpPr>
        <p:sp>
          <p:nvSpPr>
            <p:cNvPr id="28814" name="AutoShape 281"/>
            <p:cNvSpPr>
              <a:spLocks noChangeArrowheads="1"/>
            </p:cNvSpPr>
            <p:nvPr/>
          </p:nvSpPr>
          <p:spPr bwMode="auto">
            <a:xfrm flipV="1">
              <a:off x="1140" y="2072"/>
              <a:ext cx="353" cy="264"/>
            </a:xfrm>
            <a:prstGeom prst="flowChartMagneticTap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400">
                <a:latin typeface="Tahoma" panose="020B0604030504040204" pitchFamily="34" charset="0"/>
              </a:endParaRPr>
            </a:p>
          </p:txBody>
        </p:sp>
        <p:sp>
          <p:nvSpPr>
            <p:cNvPr id="28815" name="Text Box 282"/>
            <p:cNvSpPr txBox="1">
              <a:spLocks noChangeArrowheads="1"/>
            </p:cNvSpPr>
            <p:nvPr/>
          </p:nvSpPr>
          <p:spPr bwMode="auto">
            <a:xfrm>
              <a:off x="1156" y="2111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Taq</a:t>
              </a:r>
            </a:p>
          </p:txBody>
        </p:sp>
      </p:grpSp>
      <p:grpSp>
        <p:nvGrpSpPr>
          <p:cNvPr id="28690" name="Group 283"/>
          <p:cNvGrpSpPr>
            <a:grpSpLocks/>
          </p:cNvGrpSpPr>
          <p:nvPr/>
        </p:nvGrpSpPr>
        <p:grpSpPr bwMode="auto">
          <a:xfrm>
            <a:off x="7632700" y="4633913"/>
            <a:ext cx="560388" cy="419100"/>
            <a:chOff x="1904" y="1708"/>
            <a:chExt cx="353" cy="264"/>
          </a:xfrm>
        </p:grpSpPr>
        <p:sp>
          <p:nvSpPr>
            <p:cNvPr id="28812" name="AutoShape 284"/>
            <p:cNvSpPr>
              <a:spLocks noChangeArrowheads="1"/>
            </p:cNvSpPr>
            <p:nvPr/>
          </p:nvSpPr>
          <p:spPr bwMode="auto">
            <a:xfrm flipH="1">
              <a:off x="1904" y="1708"/>
              <a:ext cx="353" cy="264"/>
            </a:xfrm>
            <a:prstGeom prst="flowChartMagneticTap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CA" altLang="en-US" sz="2700">
                <a:latin typeface="Arial Black" panose="020B0A04020102020204" pitchFamily="34" charset="0"/>
              </a:endParaRPr>
            </a:p>
          </p:txBody>
        </p:sp>
        <p:sp>
          <p:nvSpPr>
            <p:cNvPr id="28813" name="Text Box 285"/>
            <p:cNvSpPr txBox="1">
              <a:spLocks noChangeArrowheads="1"/>
            </p:cNvSpPr>
            <p:nvPr/>
          </p:nvSpPr>
          <p:spPr bwMode="auto">
            <a:xfrm>
              <a:off x="1916" y="1753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Taq</a:t>
              </a:r>
            </a:p>
          </p:txBody>
        </p:sp>
      </p:grpSp>
      <p:grpSp>
        <p:nvGrpSpPr>
          <p:cNvPr id="28691" name="Group 286"/>
          <p:cNvGrpSpPr>
            <a:grpSpLocks/>
          </p:cNvGrpSpPr>
          <p:nvPr/>
        </p:nvGrpSpPr>
        <p:grpSpPr bwMode="auto">
          <a:xfrm>
            <a:off x="3859213" y="4922838"/>
            <a:ext cx="3784600" cy="223837"/>
            <a:chOff x="748" y="2984"/>
            <a:chExt cx="2384" cy="141"/>
          </a:xfrm>
        </p:grpSpPr>
        <p:grpSp>
          <p:nvGrpSpPr>
            <p:cNvPr id="28748" name="Group 287"/>
            <p:cNvGrpSpPr>
              <a:grpSpLocks/>
            </p:cNvGrpSpPr>
            <p:nvPr/>
          </p:nvGrpSpPr>
          <p:grpSpPr bwMode="auto">
            <a:xfrm>
              <a:off x="748" y="2989"/>
              <a:ext cx="498" cy="136"/>
              <a:chOff x="726" y="1883"/>
              <a:chExt cx="498" cy="136"/>
            </a:xfrm>
          </p:grpSpPr>
          <p:sp>
            <p:nvSpPr>
              <p:cNvPr id="28810" name="Text Box 288"/>
              <p:cNvSpPr txBox="1">
                <a:spLocks noChangeArrowheads="1"/>
              </p:cNvSpPr>
              <p:nvPr/>
            </p:nvSpPr>
            <p:spPr bwMode="auto">
              <a:xfrm rot="-13224">
                <a:off x="726" y="1883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28811" name="Text Box 289"/>
              <p:cNvSpPr txBox="1">
                <a:spLocks noChangeArrowheads="1"/>
              </p:cNvSpPr>
              <p:nvPr/>
            </p:nvSpPr>
            <p:spPr bwMode="auto">
              <a:xfrm rot="-13224">
                <a:off x="1108" y="1884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8749" name="Line 290"/>
            <p:cNvSpPr>
              <a:spLocks noChangeShapeType="1"/>
            </p:cNvSpPr>
            <p:nvPr/>
          </p:nvSpPr>
          <p:spPr bwMode="auto">
            <a:xfrm rot="-13224">
              <a:off x="868" y="3044"/>
              <a:ext cx="2264" cy="7"/>
            </a:xfrm>
            <a:prstGeom prst="line">
              <a:avLst/>
            </a:prstGeom>
            <a:noFill/>
            <a:ln w="127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50" name="Group 291"/>
            <p:cNvGrpSpPr>
              <a:grpSpLocks/>
            </p:cNvGrpSpPr>
            <p:nvPr/>
          </p:nvGrpSpPr>
          <p:grpSpPr bwMode="auto">
            <a:xfrm>
              <a:off x="880" y="2984"/>
              <a:ext cx="2211" cy="55"/>
              <a:chOff x="858" y="1878"/>
              <a:chExt cx="2211" cy="55"/>
            </a:xfrm>
          </p:grpSpPr>
          <p:sp>
            <p:nvSpPr>
              <p:cNvPr id="28751" name="Line 292"/>
              <p:cNvSpPr>
                <a:spLocks noChangeShapeType="1"/>
              </p:cNvSpPr>
              <p:nvPr/>
            </p:nvSpPr>
            <p:spPr bwMode="auto">
              <a:xfrm>
                <a:off x="858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2" name="Line 293"/>
              <p:cNvSpPr>
                <a:spLocks noChangeShapeType="1"/>
              </p:cNvSpPr>
              <p:nvPr/>
            </p:nvSpPr>
            <p:spPr bwMode="auto">
              <a:xfrm>
                <a:off x="897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3" name="Line 294"/>
              <p:cNvSpPr>
                <a:spLocks noChangeShapeType="1"/>
              </p:cNvSpPr>
              <p:nvPr/>
            </p:nvSpPr>
            <p:spPr bwMode="auto">
              <a:xfrm>
                <a:off x="934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4" name="Line 295"/>
              <p:cNvSpPr>
                <a:spLocks noChangeShapeType="1"/>
              </p:cNvSpPr>
              <p:nvPr/>
            </p:nvSpPr>
            <p:spPr bwMode="auto">
              <a:xfrm>
                <a:off x="972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5" name="Line 296"/>
              <p:cNvSpPr>
                <a:spLocks noChangeShapeType="1"/>
              </p:cNvSpPr>
              <p:nvPr/>
            </p:nvSpPr>
            <p:spPr bwMode="auto">
              <a:xfrm>
                <a:off x="1013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6" name="Line 297"/>
              <p:cNvSpPr>
                <a:spLocks noChangeShapeType="1"/>
              </p:cNvSpPr>
              <p:nvPr/>
            </p:nvSpPr>
            <p:spPr bwMode="auto">
              <a:xfrm>
                <a:off x="1050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7" name="Line 298"/>
              <p:cNvSpPr>
                <a:spLocks noChangeShapeType="1"/>
              </p:cNvSpPr>
              <p:nvPr/>
            </p:nvSpPr>
            <p:spPr bwMode="auto">
              <a:xfrm>
                <a:off x="1089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8" name="Line 299"/>
              <p:cNvSpPr>
                <a:spLocks noChangeShapeType="1"/>
              </p:cNvSpPr>
              <p:nvPr/>
            </p:nvSpPr>
            <p:spPr bwMode="auto">
              <a:xfrm>
                <a:off x="1128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59" name="Line 300"/>
              <p:cNvSpPr>
                <a:spLocks noChangeShapeType="1"/>
              </p:cNvSpPr>
              <p:nvPr/>
            </p:nvSpPr>
            <p:spPr bwMode="auto">
              <a:xfrm>
                <a:off x="1167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0" name="Line 301"/>
              <p:cNvSpPr>
                <a:spLocks noChangeShapeType="1"/>
              </p:cNvSpPr>
              <p:nvPr/>
            </p:nvSpPr>
            <p:spPr bwMode="auto">
              <a:xfrm>
                <a:off x="1204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1" name="Line 302"/>
              <p:cNvSpPr>
                <a:spLocks noChangeShapeType="1"/>
              </p:cNvSpPr>
              <p:nvPr/>
            </p:nvSpPr>
            <p:spPr bwMode="auto">
              <a:xfrm>
                <a:off x="1242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2" name="Line 303"/>
              <p:cNvSpPr>
                <a:spLocks noChangeShapeType="1"/>
              </p:cNvSpPr>
              <p:nvPr/>
            </p:nvSpPr>
            <p:spPr bwMode="auto">
              <a:xfrm>
                <a:off x="1283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3" name="Line 304"/>
              <p:cNvSpPr>
                <a:spLocks noChangeShapeType="1"/>
              </p:cNvSpPr>
              <p:nvPr/>
            </p:nvSpPr>
            <p:spPr bwMode="auto">
              <a:xfrm>
                <a:off x="1320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4" name="Line 305"/>
              <p:cNvSpPr>
                <a:spLocks noChangeShapeType="1"/>
              </p:cNvSpPr>
              <p:nvPr/>
            </p:nvSpPr>
            <p:spPr bwMode="auto">
              <a:xfrm>
                <a:off x="1359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5" name="Line 306"/>
              <p:cNvSpPr>
                <a:spLocks noChangeShapeType="1"/>
              </p:cNvSpPr>
              <p:nvPr/>
            </p:nvSpPr>
            <p:spPr bwMode="auto">
              <a:xfrm>
                <a:off x="1397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6" name="Line 307"/>
              <p:cNvSpPr>
                <a:spLocks noChangeShapeType="1"/>
              </p:cNvSpPr>
              <p:nvPr/>
            </p:nvSpPr>
            <p:spPr bwMode="auto">
              <a:xfrm>
                <a:off x="1436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7" name="Line 308"/>
              <p:cNvSpPr>
                <a:spLocks noChangeShapeType="1"/>
              </p:cNvSpPr>
              <p:nvPr/>
            </p:nvSpPr>
            <p:spPr bwMode="auto">
              <a:xfrm>
                <a:off x="1473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8" name="Line 309"/>
              <p:cNvSpPr>
                <a:spLocks noChangeShapeType="1"/>
              </p:cNvSpPr>
              <p:nvPr/>
            </p:nvSpPr>
            <p:spPr bwMode="auto">
              <a:xfrm>
                <a:off x="1511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9" name="Line 310"/>
              <p:cNvSpPr>
                <a:spLocks noChangeShapeType="1"/>
              </p:cNvSpPr>
              <p:nvPr/>
            </p:nvSpPr>
            <p:spPr bwMode="auto">
              <a:xfrm>
                <a:off x="1552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0" name="Line 311"/>
              <p:cNvSpPr>
                <a:spLocks noChangeShapeType="1"/>
              </p:cNvSpPr>
              <p:nvPr/>
            </p:nvSpPr>
            <p:spPr bwMode="auto">
              <a:xfrm>
                <a:off x="1589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1" name="Line 312"/>
              <p:cNvSpPr>
                <a:spLocks noChangeShapeType="1"/>
              </p:cNvSpPr>
              <p:nvPr/>
            </p:nvSpPr>
            <p:spPr bwMode="auto">
              <a:xfrm>
                <a:off x="1628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2" name="Line 313"/>
              <p:cNvSpPr>
                <a:spLocks noChangeShapeType="1"/>
              </p:cNvSpPr>
              <p:nvPr/>
            </p:nvSpPr>
            <p:spPr bwMode="auto">
              <a:xfrm>
                <a:off x="1655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3" name="Line 314"/>
              <p:cNvSpPr>
                <a:spLocks noChangeShapeType="1"/>
              </p:cNvSpPr>
              <p:nvPr/>
            </p:nvSpPr>
            <p:spPr bwMode="auto">
              <a:xfrm>
                <a:off x="1694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4" name="Line 315"/>
              <p:cNvSpPr>
                <a:spLocks noChangeShapeType="1"/>
              </p:cNvSpPr>
              <p:nvPr/>
            </p:nvSpPr>
            <p:spPr bwMode="auto">
              <a:xfrm>
                <a:off x="1731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5" name="Line 316"/>
              <p:cNvSpPr>
                <a:spLocks noChangeShapeType="1"/>
              </p:cNvSpPr>
              <p:nvPr/>
            </p:nvSpPr>
            <p:spPr bwMode="auto">
              <a:xfrm>
                <a:off x="1769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6" name="Line 317"/>
              <p:cNvSpPr>
                <a:spLocks noChangeShapeType="1"/>
              </p:cNvSpPr>
              <p:nvPr/>
            </p:nvSpPr>
            <p:spPr bwMode="auto">
              <a:xfrm>
                <a:off x="1810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7" name="Line 318"/>
              <p:cNvSpPr>
                <a:spLocks noChangeShapeType="1"/>
              </p:cNvSpPr>
              <p:nvPr/>
            </p:nvSpPr>
            <p:spPr bwMode="auto">
              <a:xfrm>
                <a:off x="1847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8" name="Line 319"/>
              <p:cNvSpPr>
                <a:spLocks noChangeShapeType="1"/>
              </p:cNvSpPr>
              <p:nvPr/>
            </p:nvSpPr>
            <p:spPr bwMode="auto">
              <a:xfrm>
                <a:off x="1886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9" name="Line 320"/>
              <p:cNvSpPr>
                <a:spLocks noChangeShapeType="1"/>
              </p:cNvSpPr>
              <p:nvPr/>
            </p:nvSpPr>
            <p:spPr bwMode="auto">
              <a:xfrm>
                <a:off x="1927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" name="Line 321"/>
              <p:cNvSpPr>
                <a:spLocks noChangeShapeType="1"/>
              </p:cNvSpPr>
              <p:nvPr/>
            </p:nvSpPr>
            <p:spPr bwMode="auto">
              <a:xfrm>
                <a:off x="1966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Line 322"/>
              <p:cNvSpPr>
                <a:spLocks noChangeShapeType="1"/>
              </p:cNvSpPr>
              <p:nvPr/>
            </p:nvSpPr>
            <p:spPr bwMode="auto">
              <a:xfrm>
                <a:off x="2003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2" name="Line 323"/>
              <p:cNvSpPr>
                <a:spLocks noChangeShapeType="1"/>
              </p:cNvSpPr>
              <p:nvPr/>
            </p:nvSpPr>
            <p:spPr bwMode="auto">
              <a:xfrm>
                <a:off x="2041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3" name="Line 324"/>
              <p:cNvSpPr>
                <a:spLocks noChangeShapeType="1"/>
              </p:cNvSpPr>
              <p:nvPr/>
            </p:nvSpPr>
            <p:spPr bwMode="auto">
              <a:xfrm>
                <a:off x="2082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Line 325"/>
              <p:cNvSpPr>
                <a:spLocks noChangeShapeType="1"/>
              </p:cNvSpPr>
              <p:nvPr/>
            </p:nvSpPr>
            <p:spPr bwMode="auto">
              <a:xfrm>
                <a:off x="2119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5" name="Line 326"/>
              <p:cNvSpPr>
                <a:spLocks noChangeShapeType="1"/>
              </p:cNvSpPr>
              <p:nvPr/>
            </p:nvSpPr>
            <p:spPr bwMode="auto">
              <a:xfrm>
                <a:off x="2158" y="1879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Line 327"/>
              <p:cNvSpPr>
                <a:spLocks noChangeShapeType="1"/>
              </p:cNvSpPr>
              <p:nvPr/>
            </p:nvSpPr>
            <p:spPr bwMode="auto">
              <a:xfrm>
                <a:off x="2202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7" name="Line 328"/>
              <p:cNvSpPr>
                <a:spLocks noChangeShapeType="1"/>
              </p:cNvSpPr>
              <p:nvPr/>
            </p:nvSpPr>
            <p:spPr bwMode="auto">
              <a:xfrm>
                <a:off x="2241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8" name="Line 329"/>
              <p:cNvSpPr>
                <a:spLocks noChangeShapeType="1"/>
              </p:cNvSpPr>
              <p:nvPr/>
            </p:nvSpPr>
            <p:spPr bwMode="auto">
              <a:xfrm>
                <a:off x="2278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9" name="Line 330"/>
              <p:cNvSpPr>
                <a:spLocks noChangeShapeType="1"/>
              </p:cNvSpPr>
              <p:nvPr/>
            </p:nvSpPr>
            <p:spPr bwMode="auto">
              <a:xfrm>
                <a:off x="2316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0" name="Line 331"/>
              <p:cNvSpPr>
                <a:spLocks noChangeShapeType="1"/>
              </p:cNvSpPr>
              <p:nvPr/>
            </p:nvSpPr>
            <p:spPr bwMode="auto">
              <a:xfrm>
                <a:off x="2357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1" name="Line 332"/>
              <p:cNvSpPr>
                <a:spLocks noChangeShapeType="1"/>
              </p:cNvSpPr>
              <p:nvPr/>
            </p:nvSpPr>
            <p:spPr bwMode="auto">
              <a:xfrm>
                <a:off x="2394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" name="Line 333"/>
              <p:cNvSpPr>
                <a:spLocks noChangeShapeType="1"/>
              </p:cNvSpPr>
              <p:nvPr/>
            </p:nvSpPr>
            <p:spPr bwMode="auto">
              <a:xfrm>
                <a:off x="2433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3" name="Line 334"/>
              <p:cNvSpPr>
                <a:spLocks noChangeShapeType="1"/>
              </p:cNvSpPr>
              <p:nvPr/>
            </p:nvSpPr>
            <p:spPr bwMode="auto">
              <a:xfrm>
                <a:off x="2467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4" name="Line 335"/>
              <p:cNvSpPr>
                <a:spLocks noChangeShapeType="1"/>
              </p:cNvSpPr>
              <p:nvPr/>
            </p:nvSpPr>
            <p:spPr bwMode="auto">
              <a:xfrm>
                <a:off x="2506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5" name="Line 336"/>
              <p:cNvSpPr>
                <a:spLocks noChangeShapeType="1"/>
              </p:cNvSpPr>
              <p:nvPr/>
            </p:nvSpPr>
            <p:spPr bwMode="auto">
              <a:xfrm>
                <a:off x="2543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6" name="Line 337"/>
              <p:cNvSpPr>
                <a:spLocks noChangeShapeType="1"/>
              </p:cNvSpPr>
              <p:nvPr/>
            </p:nvSpPr>
            <p:spPr bwMode="auto">
              <a:xfrm>
                <a:off x="2581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7" name="Line 338"/>
              <p:cNvSpPr>
                <a:spLocks noChangeShapeType="1"/>
              </p:cNvSpPr>
              <p:nvPr/>
            </p:nvSpPr>
            <p:spPr bwMode="auto">
              <a:xfrm>
                <a:off x="2622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8" name="Line 339"/>
              <p:cNvSpPr>
                <a:spLocks noChangeShapeType="1"/>
              </p:cNvSpPr>
              <p:nvPr/>
            </p:nvSpPr>
            <p:spPr bwMode="auto">
              <a:xfrm>
                <a:off x="2659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9" name="Line 340"/>
              <p:cNvSpPr>
                <a:spLocks noChangeShapeType="1"/>
              </p:cNvSpPr>
              <p:nvPr/>
            </p:nvSpPr>
            <p:spPr bwMode="auto">
              <a:xfrm>
                <a:off x="2698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0" name="Line 341"/>
              <p:cNvSpPr>
                <a:spLocks noChangeShapeType="1"/>
              </p:cNvSpPr>
              <p:nvPr/>
            </p:nvSpPr>
            <p:spPr bwMode="auto">
              <a:xfrm>
                <a:off x="2728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1" name="Line 342"/>
              <p:cNvSpPr>
                <a:spLocks noChangeShapeType="1"/>
              </p:cNvSpPr>
              <p:nvPr/>
            </p:nvSpPr>
            <p:spPr bwMode="auto">
              <a:xfrm>
                <a:off x="2767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2" name="Line 343"/>
              <p:cNvSpPr>
                <a:spLocks noChangeShapeType="1"/>
              </p:cNvSpPr>
              <p:nvPr/>
            </p:nvSpPr>
            <p:spPr bwMode="auto">
              <a:xfrm>
                <a:off x="2804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3" name="Line 344"/>
              <p:cNvSpPr>
                <a:spLocks noChangeShapeType="1"/>
              </p:cNvSpPr>
              <p:nvPr/>
            </p:nvSpPr>
            <p:spPr bwMode="auto">
              <a:xfrm>
                <a:off x="2842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4" name="Line 345"/>
              <p:cNvSpPr>
                <a:spLocks noChangeShapeType="1"/>
              </p:cNvSpPr>
              <p:nvPr/>
            </p:nvSpPr>
            <p:spPr bwMode="auto">
              <a:xfrm>
                <a:off x="2883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5" name="Line 346"/>
              <p:cNvSpPr>
                <a:spLocks noChangeShapeType="1"/>
              </p:cNvSpPr>
              <p:nvPr/>
            </p:nvSpPr>
            <p:spPr bwMode="auto">
              <a:xfrm>
                <a:off x="2920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6" name="Line 347"/>
              <p:cNvSpPr>
                <a:spLocks noChangeShapeType="1"/>
              </p:cNvSpPr>
              <p:nvPr/>
            </p:nvSpPr>
            <p:spPr bwMode="auto">
              <a:xfrm>
                <a:off x="2959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7" name="Line 348"/>
              <p:cNvSpPr>
                <a:spLocks noChangeShapeType="1"/>
              </p:cNvSpPr>
              <p:nvPr/>
            </p:nvSpPr>
            <p:spPr bwMode="auto">
              <a:xfrm>
                <a:off x="2993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8" name="Line 349"/>
              <p:cNvSpPr>
                <a:spLocks noChangeShapeType="1"/>
              </p:cNvSpPr>
              <p:nvPr/>
            </p:nvSpPr>
            <p:spPr bwMode="auto">
              <a:xfrm>
                <a:off x="3032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9" name="Line 350"/>
              <p:cNvSpPr>
                <a:spLocks noChangeShapeType="1"/>
              </p:cNvSpPr>
              <p:nvPr/>
            </p:nvSpPr>
            <p:spPr bwMode="auto">
              <a:xfrm>
                <a:off x="3069" y="1878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692" name="Group 351"/>
          <p:cNvGrpSpPr>
            <a:grpSpLocks/>
          </p:cNvGrpSpPr>
          <p:nvPr/>
        </p:nvGrpSpPr>
        <p:grpSpPr bwMode="auto">
          <a:xfrm>
            <a:off x="4211638" y="5148263"/>
            <a:ext cx="3213100" cy="228600"/>
            <a:chOff x="970" y="3126"/>
            <a:chExt cx="2024" cy="144"/>
          </a:xfrm>
        </p:grpSpPr>
        <p:sp>
          <p:nvSpPr>
            <p:cNvPr id="28696" name="Line 352"/>
            <p:cNvSpPr>
              <a:spLocks noChangeShapeType="1"/>
            </p:cNvSpPr>
            <p:nvPr/>
          </p:nvSpPr>
          <p:spPr bwMode="auto">
            <a:xfrm rot="-23107">
              <a:off x="970" y="3192"/>
              <a:ext cx="1901" cy="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Text Box 353"/>
            <p:cNvSpPr txBox="1">
              <a:spLocks noChangeArrowheads="1"/>
            </p:cNvSpPr>
            <p:nvPr/>
          </p:nvSpPr>
          <p:spPr bwMode="auto">
            <a:xfrm rot="-23107">
              <a:off x="2829" y="3126"/>
              <a:ext cx="16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800">
                  <a:latin typeface="Tahoma" panose="020B0604030504040204" pitchFamily="34" charset="0"/>
                </a:rPr>
                <a:t>5’</a:t>
              </a:r>
            </a:p>
          </p:txBody>
        </p:sp>
        <p:sp>
          <p:nvSpPr>
            <p:cNvPr id="28698" name="Text Box 354"/>
            <p:cNvSpPr txBox="1">
              <a:spLocks noChangeArrowheads="1"/>
            </p:cNvSpPr>
            <p:nvPr/>
          </p:nvSpPr>
          <p:spPr bwMode="auto">
            <a:xfrm rot="-23107">
              <a:off x="2488" y="3129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Tahoma" panose="020B0604030504040204" pitchFamily="34" charset="0"/>
              </a:endParaRPr>
            </a:p>
          </p:txBody>
        </p:sp>
        <p:grpSp>
          <p:nvGrpSpPr>
            <p:cNvPr id="28699" name="Group 355"/>
            <p:cNvGrpSpPr>
              <a:grpSpLocks/>
            </p:cNvGrpSpPr>
            <p:nvPr/>
          </p:nvGrpSpPr>
          <p:grpSpPr bwMode="auto">
            <a:xfrm>
              <a:off x="1007" y="3216"/>
              <a:ext cx="1831" cy="54"/>
              <a:chOff x="985" y="2110"/>
              <a:chExt cx="1831" cy="54"/>
            </a:xfrm>
          </p:grpSpPr>
          <p:sp>
            <p:nvSpPr>
              <p:cNvPr id="28700" name="Line 356"/>
              <p:cNvSpPr>
                <a:spLocks noChangeShapeType="1"/>
              </p:cNvSpPr>
              <p:nvPr/>
            </p:nvSpPr>
            <p:spPr bwMode="auto">
              <a:xfrm>
                <a:off x="2585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Line 357"/>
              <p:cNvSpPr>
                <a:spLocks noChangeShapeType="1"/>
              </p:cNvSpPr>
              <p:nvPr/>
            </p:nvSpPr>
            <p:spPr bwMode="auto">
              <a:xfrm>
                <a:off x="2624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Line 358"/>
              <p:cNvSpPr>
                <a:spLocks noChangeShapeType="1"/>
              </p:cNvSpPr>
              <p:nvPr/>
            </p:nvSpPr>
            <p:spPr bwMode="auto">
              <a:xfrm>
                <a:off x="2661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359"/>
              <p:cNvSpPr>
                <a:spLocks noChangeShapeType="1"/>
              </p:cNvSpPr>
              <p:nvPr/>
            </p:nvSpPr>
            <p:spPr bwMode="auto">
              <a:xfrm>
                <a:off x="2699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Line 360"/>
              <p:cNvSpPr>
                <a:spLocks noChangeShapeType="1"/>
              </p:cNvSpPr>
              <p:nvPr/>
            </p:nvSpPr>
            <p:spPr bwMode="auto">
              <a:xfrm>
                <a:off x="2740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Line 361"/>
              <p:cNvSpPr>
                <a:spLocks noChangeShapeType="1"/>
              </p:cNvSpPr>
              <p:nvPr/>
            </p:nvSpPr>
            <p:spPr bwMode="auto">
              <a:xfrm>
                <a:off x="2777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Line 362"/>
              <p:cNvSpPr>
                <a:spLocks noChangeShapeType="1"/>
              </p:cNvSpPr>
              <p:nvPr/>
            </p:nvSpPr>
            <p:spPr bwMode="auto">
              <a:xfrm>
                <a:off x="2816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Line 363"/>
              <p:cNvSpPr>
                <a:spLocks noChangeShapeType="1"/>
              </p:cNvSpPr>
              <p:nvPr/>
            </p:nvSpPr>
            <p:spPr bwMode="auto">
              <a:xfrm>
                <a:off x="2311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8" name="Line 364"/>
              <p:cNvSpPr>
                <a:spLocks noChangeShapeType="1"/>
              </p:cNvSpPr>
              <p:nvPr/>
            </p:nvSpPr>
            <p:spPr bwMode="auto">
              <a:xfrm>
                <a:off x="2350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Line 365"/>
              <p:cNvSpPr>
                <a:spLocks noChangeShapeType="1"/>
              </p:cNvSpPr>
              <p:nvPr/>
            </p:nvSpPr>
            <p:spPr bwMode="auto">
              <a:xfrm>
                <a:off x="2387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" name="Line 366"/>
              <p:cNvSpPr>
                <a:spLocks noChangeShapeType="1"/>
              </p:cNvSpPr>
              <p:nvPr/>
            </p:nvSpPr>
            <p:spPr bwMode="auto">
              <a:xfrm>
                <a:off x="2425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Line 367"/>
              <p:cNvSpPr>
                <a:spLocks noChangeShapeType="1"/>
              </p:cNvSpPr>
              <p:nvPr/>
            </p:nvSpPr>
            <p:spPr bwMode="auto">
              <a:xfrm>
                <a:off x="2466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Line 368"/>
              <p:cNvSpPr>
                <a:spLocks noChangeShapeType="1"/>
              </p:cNvSpPr>
              <p:nvPr/>
            </p:nvSpPr>
            <p:spPr bwMode="auto">
              <a:xfrm>
                <a:off x="2503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Line 369"/>
              <p:cNvSpPr>
                <a:spLocks noChangeShapeType="1"/>
              </p:cNvSpPr>
              <p:nvPr/>
            </p:nvSpPr>
            <p:spPr bwMode="auto">
              <a:xfrm>
                <a:off x="2542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4" name="Line 370"/>
              <p:cNvSpPr>
                <a:spLocks noChangeShapeType="1"/>
              </p:cNvSpPr>
              <p:nvPr/>
            </p:nvSpPr>
            <p:spPr bwMode="auto">
              <a:xfrm>
                <a:off x="2043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5" name="Line 371"/>
              <p:cNvSpPr>
                <a:spLocks noChangeShapeType="1"/>
              </p:cNvSpPr>
              <p:nvPr/>
            </p:nvSpPr>
            <p:spPr bwMode="auto">
              <a:xfrm>
                <a:off x="2082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" name="Line 372"/>
              <p:cNvSpPr>
                <a:spLocks noChangeShapeType="1"/>
              </p:cNvSpPr>
              <p:nvPr/>
            </p:nvSpPr>
            <p:spPr bwMode="auto">
              <a:xfrm>
                <a:off x="2119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7" name="Line 373"/>
              <p:cNvSpPr>
                <a:spLocks noChangeShapeType="1"/>
              </p:cNvSpPr>
              <p:nvPr/>
            </p:nvSpPr>
            <p:spPr bwMode="auto">
              <a:xfrm>
                <a:off x="2157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" name="Line 374"/>
              <p:cNvSpPr>
                <a:spLocks noChangeShapeType="1"/>
              </p:cNvSpPr>
              <p:nvPr/>
            </p:nvSpPr>
            <p:spPr bwMode="auto">
              <a:xfrm>
                <a:off x="2198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9" name="Line 375"/>
              <p:cNvSpPr>
                <a:spLocks noChangeShapeType="1"/>
              </p:cNvSpPr>
              <p:nvPr/>
            </p:nvSpPr>
            <p:spPr bwMode="auto">
              <a:xfrm>
                <a:off x="2235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0" name="Line 376"/>
              <p:cNvSpPr>
                <a:spLocks noChangeShapeType="1"/>
              </p:cNvSpPr>
              <p:nvPr/>
            </p:nvSpPr>
            <p:spPr bwMode="auto">
              <a:xfrm>
                <a:off x="2274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1" name="Line 377"/>
              <p:cNvSpPr>
                <a:spLocks noChangeShapeType="1"/>
              </p:cNvSpPr>
              <p:nvPr/>
            </p:nvSpPr>
            <p:spPr bwMode="auto">
              <a:xfrm>
                <a:off x="1769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2" name="Line 378"/>
              <p:cNvSpPr>
                <a:spLocks noChangeShapeType="1"/>
              </p:cNvSpPr>
              <p:nvPr/>
            </p:nvSpPr>
            <p:spPr bwMode="auto">
              <a:xfrm>
                <a:off x="1808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3" name="Line 379"/>
              <p:cNvSpPr>
                <a:spLocks noChangeShapeType="1"/>
              </p:cNvSpPr>
              <p:nvPr/>
            </p:nvSpPr>
            <p:spPr bwMode="auto">
              <a:xfrm>
                <a:off x="1845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Line 380"/>
              <p:cNvSpPr>
                <a:spLocks noChangeShapeType="1"/>
              </p:cNvSpPr>
              <p:nvPr/>
            </p:nvSpPr>
            <p:spPr bwMode="auto">
              <a:xfrm>
                <a:off x="1883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Line 381"/>
              <p:cNvSpPr>
                <a:spLocks noChangeShapeType="1"/>
              </p:cNvSpPr>
              <p:nvPr/>
            </p:nvSpPr>
            <p:spPr bwMode="auto">
              <a:xfrm>
                <a:off x="1924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" name="Line 382"/>
              <p:cNvSpPr>
                <a:spLocks noChangeShapeType="1"/>
              </p:cNvSpPr>
              <p:nvPr/>
            </p:nvSpPr>
            <p:spPr bwMode="auto">
              <a:xfrm>
                <a:off x="1961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" name="Line 383"/>
              <p:cNvSpPr>
                <a:spLocks noChangeShapeType="1"/>
              </p:cNvSpPr>
              <p:nvPr/>
            </p:nvSpPr>
            <p:spPr bwMode="auto">
              <a:xfrm>
                <a:off x="2000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" name="Line 384"/>
              <p:cNvSpPr>
                <a:spLocks noChangeShapeType="1"/>
              </p:cNvSpPr>
              <p:nvPr/>
            </p:nvSpPr>
            <p:spPr bwMode="auto">
              <a:xfrm>
                <a:off x="1493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" name="Line 385"/>
              <p:cNvSpPr>
                <a:spLocks noChangeShapeType="1"/>
              </p:cNvSpPr>
              <p:nvPr/>
            </p:nvSpPr>
            <p:spPr bwMode="auto">
              <a:xfrm>
                <a:off x="1532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0" name="Line 386"/>
              <p:cNvSpPr>
                <a:spLocks noChangeShapeType="1"/>
              </p:cNvSpPr>
              <p:nvPr/>
            </p:nvSpPr>
            <p:spPr bwMode="auto">
              <a:xfrm>
                <a:off x="1569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Line 387"/>
              <p:cNvSpPr>
                <a:spLocks noChangeShapeType="1"/>
              </p:cNvSpPr>
              <p:nvPr/>
            </p:nvSpPr>
            <p:spPr bwMode="auto">
              <a:xfrm>
                <a:off x="1607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Line 388"/>
              <p:cNvSpPr>
                <a:spLocks noChangeShapeType="1"/>
              </p:cNvSpPr>
              <p:nvPr/>
            </p:nvSpPr>
            <p:spPr bwMode="auto">
              <a:xfrm>
                <a:off x="1648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Line 389"/>
              <p:cNvSpPr>
                <a:spLocks noChangeShapeType="1"/>
              </p:cNvSpPr>
              <p:nvPr/>
            </p:nvSpPr>
            <p:spPr bwMode="auto">
              <a:xfrm>
                <a:off x="1685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4" name="Line 390"/>
              <p:cNvSpPr>
                <a:spLocks noChangeShapeType="1"/>
              </p:cNvSpPr>
              <p:nvPr/>
            </p:nvSpPr>
            <p:spPr bwMode="auto">
              <a:xfrm>
                <a:off x="1724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5" name="Line 391"/>
              <p:cNvSpPr>
                <a:spLocks noChangeShapeType="1"/>
              </p:cNvSpPr>
              <p:nvPr/>
            </p:nvSpPr>
            <p:spPr bwMode="auto">
              <a:xfrm>
                <a:off x="1215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6" name="Line 392"/>
              <p:cNvSpPr>
                <a:spLocks noChangeShapeType="1"/>
              </p:cNvSpPr>
              <p:nvPr/>
            </p:nvSpPr>
            <p:spPr bwMode="auto">
              <a:xfrm>
                <a:off x="1254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7" name="Line 393"/>
              <p:cNvSpPr>
                <a:spLocks noChangeShapeType="1"/>
              </p:cNvSpPr>
              <p:nvPr/>
            </p:nvSpPr>
            <p:spPr bwMode="auto">
              <a:xfrm>
                <a:off x="1291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8" name="Line 394"/>
              <p:cNvSpPr>
                <a:spLocks noChangeShapeType="1"/>
              </p:cNvSpPr>
              <p:nvPr/>
            </p:nvSpPr>
            <p:spPr bwMode="auto">
              <a:xfrm>
                <a:off x="1329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9" name="Line 395"/>
              <p:cNvSpPr>
                <a:spLocks noChangeShapeType="1"/>
              </p:cNvSpPr>
              <p:nvPr/>
            </p:nvSpPr>
            <p:spPr bwMode="auto">
              <a:xfrm>
                <a:off x="1370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0" name="Line 396"/>
              <p:cNvSpPr>
                <a:spLocks noChangeShapeType="1"/>
              </p:cNvSpPr>
              <p:nvPr/>
            </p:nvSpPr>
            <p:spPr bwMode="auto">
              <a:xfrm>
                <a:off x="1407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1" name="Line 397"/>
              <p:cNvSpPr>
                <a:spLocks noChangeShapeType="1"/>
              </p:cNvSpPr>
              <p:nvPr/>
            </p:nvSpPr>
            <p:spPr bwMode="auto">
              <a:xfrm>
                <a:off x="1446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2" name="Line 398"/>
              <p:cNvSpPr>
                <a:spLocks noChangeShapeType="1"/>
              </p:cNvSpPr>
              <p:nvPr/>
            </p:nvSpPr>
            <p:spPr bwMode="auto">
              <a:xfrm>
                <a:off x="985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3" name="Line 399"/>
              <p:cNvSpPr>
                <a:spLocks noChangeShapeType="1"/>
              </p:cNvSpPr>
              <p:nvPr/>
            </p:nvSpPr>
            <p:spPr bwMode="auto">
              <a:xfrm>
                <a:off x="1024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4" name="Line 400"/>
              <p:cNvSpPr>
                <a:spLocks noChangeShapeType="1"/>
              </p:cNvSpPr>
              <p:nvPr/>
            </p:nvSpPr>
            <p:spPr bwMode="auto">
              <a:xfrm>
                <a:off x="1061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5" name="Line 401"/>
              <p:cNvSpPr>
                <a:spLocks noChangeShapeType="1"/>
              </p:cNvSpPr>
              <p:nvPr/>
            </p:nvSpPr>
            <p:spPr bwMode="auto">
              <a:xfrm>
                <a:off x="1099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6" name="Line 402"/>
              <p:cNvSpPr>
                <a:spLocks noChangeShapeType="1"/>
              </p:cNvSpPr>
              <p:nvPr/>
            </p:nvSpPr>
            <p:spPr bwMode="auto">
              <a:xfrm>
                <a:off x="1140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47" name="Line 403"/>
              <p:cNvSpPr>
                <a:spLocks noChangeShapeType="1"/>
              </p:cNvSpPr>
              <p:nvPr/>
            </p:nvSpPr>
            <p:spPr bwMode="auto">
              <a:xfrm>
                <a:off x="1177" y="2110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693" name="Line 404"/>
          <p:cNvSpPr>
            <a:spLocks noChangeShapeType="1"/>
          </p:cNvSpPr>
          <p:nvPr/>
        </p:nvSpPr>
        <p:spPr bwMode="auto">
          <a:xfrm>
            <a:off x="5837238" y="5583238"/>
            <a:ext cx="0" cy="5461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Text Box 405"/>
          <p:cNvSpPr txBox="1">
            <a:spLocks noChangeArrowheads="1"/>
          </p:cNvSpPr>
          <p:nvPr/>
        </p:nvSpPr>
        <p:spPr bwMode="auto">
          <a:xfrm>
            <a:off x="5351463" y="6297613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Repeat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33840" y="4906440"/>
              <a:ext cx="4953240" cy="60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880" y="4893480"/>
                <a:ext cx="4979160" cy="62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71"/>
          <p:cNvGrpSpPr>
            <a:grpSpLocks/>
          </p:cNvGrpSpPr>
          <p:nvPr/>
        </p:nvGrpSpPr>
        <p:grpSpPr bwMode="auto">
          <a:xfrm>
            <a:off x="3205163" y="1343025"/>
            <a:ext cx="4794250" cy="1544638"/>
            <a:chOff x="560" y="807"/>
            <a:chExt cx="3020" cy="973"/>
          </a:xfrm>
        </p:grpSpPr>
        <p:sp>
          <p:nvSpPr>
            <p:cNvPr id="31265" name="Text Box 272"/>
            <p:cNvSpPr txBox="1">
              <a:spLocks noChangeArrowheads="1"/>
            </p:cNvSpPr>
            <p:nvPr/>
          </p:nvSpPr>
          <p:spPr bwMode="auto">
            <a:xfrm rot="-23107">
              <a:off x="2013" y="1557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Tahoma" panose="020B0604030504040204" pitchFamily="34" charset="0"/>
              </a:endParaRPr>
            </a:p>
          </p:txBody>
        </p:sp>
        <p:grpSp>
          <p:nvGrpSpPr>
            <p:cNvPr id="31266" name="Group 273"/>
            <p:cNvGrpSpPr>
              <a:grpSpLocks/>
            </p:cNvGrpSpPr>
            <p:nvPr/>
          </p:nvGrpSpPr>
          <p:grpSpPr bwMode="auto">
            <a:xfrm>
              <a:off x="800" y="1327"/>
              <a:ext cx="2541" cy="226"/>
              <a:chOff x="800" y="1327"/>
              <a:chExt cx="2541" cy="226"/>
            </a:xfrm>
          </p:grpSpPr>
          <p:sp>
            <p:nvSpPr>
              <p:cNvPr id="31463" name="Line 274"/>
              <p:cNvSpPr>
                <a:spLocks noChangeShapeType="1"/>
              </p:cNvSpPr>
              <p:nvPr/>
            </p:nvSpPr>
            <p:spPr bwMode="auto">
              <a:xfrm>
                <a:off x="919" y="1399"/>
                <a:ext cx="226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4" name="Text Box 275"/>
              <p:cNvSpPr txBox="1">
                <a:spLocks noChangeArrowheads="1"/>
              </p:cNvSpPr>
              <p:nvPr/>
            </p:nvSpPr>
            <p:spPr bwMode="auto">
              <a:xfrm>
                <a:off x="3176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1465" name="Text Box 276"/>
              <p:cNvSpPr txBox="1">
                <a:spLocks noChangeArrowheads="1"/>
              </p:cNvSpPr>
              <p:nvPr/>
            </p:nvSpPr>
            <p:spPr bwMode="auto">
              <a:xfrm>
                <a:off x="801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  <p:sp>
            <p:nvSpPr>
              <p:cNvPr id="31466" name="Text Box 277"/>
              <p:cNvSpPr txBox="1">
                <a:spLocks noChangeArrowheads="1"/>
              </p:cNvSpPr>
              <p:nvPr/>
            </p:nvSpPr>
            <p:spPr bwMode="auto">
              <a:xfrm rot="-13224">
                <a:off x="800" y="141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1467" name="Text Box 278"/>
              <p:cNvSpPr txBox="1">
                <a:spLocks noChangeArrowheads="1"/>
              </p:cNvSpPr>
              <p:nvPr/>
            </p:nvSpPr>
            <p:spPr bwMode="auto">
              <a:xfrm rot="-13224">
                <a:off x="1182" y="1418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  <p:sp>
            <p:nvSpPr>
              <p:cNvPr id="31468" name="Line 279"/>
              <p:cNvSpPr>
                <a:spLocks noChangeShapeType="1"/>
              </p:cNvSpPr>
              <p:nvPr/>
            </p:nvSpPr>
            <p:spPr bwMode="auto">
              <a:xfrm rot="-13224">
                <a:off x="920" y="1472"/>
                <a:ext cx="2264" cy="7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469" name="Group 280"/>
              <p:cNvGrpSpPr>
                <a:grpSpLocks/>
              </p:cNvGrpSpPr>
              <p:nvPr/>
            </p:nvGrpSpPr>
            <p:grpSpPr bwMode="auto">
              <a:xfrm>
                <a:off x="932" y="1412"/>
                <a:ext cx="2211" cy="55"/>
                <a:chOff x="858" y="1878"/>
                <a:chExt cx="2211" cy="55"/>
              </a:xfrm>
            </p:grpSpPr>
            <p:sp>
              <p:nvSpPr>
                <p:cNvPr id="31471" name="Line 281"/>
                <p:cNvSpPr>
                  <a:spLocks noChangeShapeType="1"/>
                </p:cNvSpPr>
                <p:nvPr/>
              </p:nvSpPr>
              <p:spPr bwMode="auto">
                <a:xfrm>
                  <a:off x="8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72" name="Line 282"/>
                <p:cNvSpPr>
                  <a:spLocks noChangeShapeType="1"/>
                </p:cNvSpPr>
                <p:nvPr/>
              </p:nvSpPr>
              <p:spPr bwMode="auto">
                <a:xfrm>
                  <a:off x="8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73" name="Line 283"/>
                <p:cNvSpPr>
                  <a:spLocks noChangeShapeType="1"/>
                </p:cNvSpPr>
                <p:nvPr/>
              </p:nvSpPr>
              <p:spPr bwMode="auto">
                <a:xfrm>
                  <a:off x="93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74" name="Line 284"/>
                <p:cNvSpPr>
                  <a:spLocks noChangeShapeType="1"/>
                </p:cNvSpPr>
                <p:nvPr/>
              </p:nvSpPr>
              <p:spPr bwMode="auto">
                <a:xfrm>
                  <a:off x="97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75" name="Line 285"/>
                <p:cNvSpPr>
                  <a:spLocks noChangeShapeType="1"/>
                </p:cNvSpPr>
                <p:nvPr/>
              </p:nvSpPr>
              <p:spPr bwMode="auto">
                <a:xfrm>
                  <a:off x="101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76" name="Line 286"/>
                <p:cNvSpPr>
                  <a:spLocks noChangeShapeType="1"/>
                </p:cNvSpPr>
                <p:nvPr/>
              </p:nvSpPr>
              <p:spPr bwMode="auto">
                <a:xfrm>
                  <a:off x="105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77" name="Line 287"/>
                <p:cNvSpPr>
                  <a:spLocks noChangeShapeType="1"/>
                </p:cNvSpPr>
                <p:nvPr/>
              </p:nvSpPr>
              <p:spPr bwMode="auto">
                <a:xfrm>
                  <a:off x="10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78" name="Line 288"/>
                <p:cNvSpPr>
                  <a:spLocks noChangeShapeType="1"/>
                </p:cNvSpPr>
                <p:nvPr/>
              </p:nvSpPr>
              <p:spPr bwMode="auto">
                <a:xfrm>
                  <a:off x="11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79" name="Line 289"/>
                <p:cNvSpPr>
                  <a:spLocks noChangeShapeType="1"/>
                </p:cNvSpPr>
                <p:nvPr/>
              </p:nvSpPr>
              <p:spPr bwMode="auto">
                <a:xfrm>
                  <a:off x="116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0" name="Line 290"/>
                <p:cNvSpPr>
                  <a:spLocks noChangeShapeType="1"/>
                </p:cNvSpPr>
                <p:nvPr/>
              </p:nvSpPr>
              <p:spPr bwMode="auto">
                <a:xfrm>
                  <a:off x="120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1" name="Line 291"/>
                <p:cNvSpPr>
                  <a:spLocks noChangeShapeType="1"/>
                </p:cNvSpPr>
                <p:nvPr/>
              </p:nvSpPr>
              <p:spPr bwMode="auto">
                <a:xfrm>
                  <a:off x="124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2" name="Line 292"/>
                <p:cNvSpPr>
                  <a:spLocks noChangeShapeType="1"/>
                </p:cNvSpPr>
                <p:nvPr/>
              </p:nvSpPr>
              <p:spPr bwMode="auto">
                <a:xfrm>
                  <a:off x="128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3" name="Line 293"/>
                <p:cNvSpPr>
                  <a:spLocks noChangeShapeType="1"/>
                </p:cNvSpPr>
                <p:nvPr/>
              </p:nvSpPr>
              <p:spPr bwMode="auto">
                <a:xfrm>
                  <a:off x="132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4" name="Line 294"/>
                <p:cNvSpPr>
                  <a:spLocks noChangeShapeType="1"/>
                </p:cNvSpPr>
                <p:nvPr/>
              </p:nvSpPr>
              <p:spPr bwMode="auto">
                <a:xfrm>
                  <a:off x="135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5" name="Line 295"/>
                <p:cNvSpPr>
                  <a:spLocks noChangeShapeType="1"/>
                </p:cNvSpPr>
                <p:nvPr/>
              </p:nvSpPr>
              <p:spPr bwMode="auto">
                <a:xfrm>
                  <a:off x="13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6" name="Line 296"/>
                <p:cNvSpPr>
                  <a:spLocks noChangeShapeType="1"/>
                </p:cNvSpPr>
                <p:nvPr/>
              </p:nvSpPr>
              <p:spPr bwMode="auto">
                <a:xfrm>
                  <a:off x="143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7" name="Line 297"/>
                <p:cNvSpPr>
                  <a:spLocks noChangeShapeType="1"/>
                </p:cNvSpPr>
                <p:nvPr/>
              </p:nvSpPr>
              <p:spPr bwMode="auto">
                <a:xfrm>
                  <a:off x="147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8" name="Line 298"/>
                <p:cNvSpPr>
                  <a:spLocks noChangeShapeType="1"/>
                </p:cNvSpPr>
                <p:nvPr/>
              </p:nvSpPr>
              <p:spPr bwMode="auto">
                <a:xfrm>
                  <a:off x="151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89" name="Line 299"/>
                <p:cNvSpPr>
                  <a:spLocks noChangeShapeType="1"/>
                </p:cNvSpPr>
                <p:nvPr/>
              </p:nvSpPr>
              <p:spPr bwMode="auto">
                <a:xfrm>
                  <a:off x="155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0" name="Line 300"/>
                <p:cNvSpPr>
                  <a:spLocks noChangeShapeType="1"/>
                </p:cNvSpPr>
                <p:nvPr/>
              </p:nvSpPr>
              <p:spPr bwMode="auto">
                <a:xfrm>
                  <a:off x="15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1" name="Line 301"/>
                <p:cNvSpPr>
                  <a:spLocks noChangeShapeType="1"/>
                </p:cNvSpPr>
                <p:nvPr/>
              </p:nvSpPr>
              <p:spPr bwMode="auto">
                <a:xfrm>
                  <a:off x="16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2" name="Line 302"/>
                <p:cNvSpPr>
                  <a:spLocks noChangeShapeType="1"/>
                </p:cNvSpPr>
                <p:nvPr/>
              </p:nvSpPr>
              <p:spPr bwMode="auto">
                <a:xfrm>
                  <a:off x="1655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3" name="Line 303"/>
                <p:cNvSpPr>
                  <a:spLocks noChangeShapeType="1"/>
                </p:cNvSpPr>
                <p:nvPr/>
              </p:nvSpPr>
              <p:spPr bwMode="auto">
                <a:xfrm>
                  <a:off x="169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4" name="Line 304"/>
                <p:cNvSpPr>
                  <a:spLocks noChangeShapeType="1"/>
                </p:cNvSpPr>
                <p:nvPr/>
              </p:nvSpPr>
              <p:spPr bwMode="auto">
                <a:xfrm>
                  <a:off x="173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5" name="Line 305"/>
                <p:cNvSpPr>
                  <a:spLocks noChangeShapeType="1"/>
                </p:cNvSpPr>
                <p:nvPr/>
              </p:nvSpPr>
              <p:spPr bwMode="auto">
                <a:xfrm>
                  <a:off x="176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6" name="Line 306"/>
                <p:cNvSpPr>
                  <a:spLocks noChangeShapeType="1"/>
                </p:cNvSpPr>
                <p:nvPr/>
              </p:nvSpPr>
              <p:spPr bwMode="auto">
                <a:xfrm>
                  <a:off x="181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7" name="Line 307"/>
                <p:cNvSpPr>
                  <a:spLocks noChangeShapeType="1"/>
                </p:cNvSpPr>
                <p:nvPr/>
              </p:nvSpPr>
              <p:spPr bwMode="auto">
                <a:xfrm>
                  <a:off x="184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8" name="Line 308"/>
                <p:cNvSpPr>
                  <a:spLocks noChangeShapeType="1"/>
                </p:cNvSpPr>
                <p:nvPr/>
              </p:nvSpPr>
              <p:spPr bwMode="auto">
                <a:xfrm>
                  <a:off x="188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99" name="Line 309"/>
                <p:cNvSpPr>
                  <a:spLocks noChangeShapeType="1"/>
                </p:cNvSpPr>
                <p:nvPr/>
              </p:nvSpPr>
              <p:spPr bwMode="auto">
                <a:xfrm>
                  <a:off x="192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0" name="Line 310"/>
                <p:cNvSpPr>
                  <a:spLocks noChangeShapeType="1"/>
                </p:cNvSpPr>
                <p:nvPr/>
              </p:nvSpPr>
              <p:spPr bwMode="auto">
                <a:xfrm>
                  <a:off x="196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1" name="Line 311"/>
                <p:cNvSpPr>
                  <a:spLocks noChangeShapeType="1"/>
                </p:cNvSpPr>
                <p:nvPr/>
              </p:nvSpPr>
              <p:spPr bwMode="auto">
                <a:xfrm>
                  <a:off x="200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2" name="Line 312"/>
                <p:cNvSpPr>
                  <a:spLocks noChangeShapeType="1"/>
                </p:cNvSpPr>
                <p:nvPr/>
              </p:nvSpPr>
              <p:spPr bwMode="auto">
                <a:xfrm>
                  <a:off x="204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3" name="Line 313"/>
                <p:cNvSpPr>
                  <a:spLocks noChangeShapeType="1"/>
                </p:cNvSpPr>
                <p:nvPr/>
              </p:nvSpPr>
              <p:spPr bwMode="auto">
                <a:xfrm>
                  <a:off x="208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4" name="Line 314"/>
                <p:cNvSpPr>
                  <a:spLocks noChangeShapeType="1"/>
                </p:cNvSpPr>
                <p:nvPr/>
              </p:nvSpPr>
              <p:spPr bwMode="auto">
                <a:xfrm>
                  <a:off x="211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5" name="Line 315"/>
                <p:cNvSpPr>
                  <a:spLocks noChangeShapeType="1"/>
                </p:cNvSpPr>
                <p:nvPr/>
              </p:nvSpPr>
              <p:spPr bwMode="auto">
                <a:xfrm>
                  <a:off x="21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6" name="Line 316"/>
                <p:cNvSpPr>
                  <a:spLocks noChangeShapeType="1"/>
                </p:cNvSpPr>
                <p:nvPr/>
              </p:nvSpPr>
              <p:spPr bwMode="auto">
                <a:xfrm>
                  <a:off x="220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7" name="Line 317"/>
                <p:cNvSpPr>
                  <a:spLocks noChangeShapeType="1"/>
                </p:cNvSpPr>
                <p:nvPr/>
              </p:nvSpPr>
              <p:spPr bwMode="auto">
                <a:xfrm>
                  <a:off x="224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8" name="Line 318"/>
                <p:cNvSpPr>
                  <a:spLocks noChangeShapeType="1"/>
                </p:cNvSpPr>
                <p:nvPr/>
              </p:nvSpPr>
              <p:spPr bwMode="auto">
                <a:xfrm>
                  <a:off x="227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09" name="Line 319"/>
                <p:cNvSpPr>
                  <a:spLocks noChangeShapeType="1"/>
                </p:cNvSpPr>
                <p:nvPr/>
              </p:nvSpPr>
              <p:spPr bwMode="auto">
                <a:xfrm>
                  <a:off x="231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0" name="Line 320"/>
                <p:cNvSpPr>
                  <a:spLocks noChangeShapeType="1"/>
                </p:cNvSpPr>
                <p:nvPr/>
              </p:nvSpPr>
              <p:spPr bwMode="auto">
                <a:xfrm>
                  <a:off x="235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1" name="Line 321"/>
                <p:cNvSpPr>
                  <a:spLocks noChangeShapeType="1"/>
                </p:cNvSpPr>
                <p:nvPr/>
              </p:nvSpPr>
              <p:spPr bwMode="auto">
                <a:xfrm>
                  <a:off x="239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2" name="Line 322"/>
                <p:cNvSpPr>
                  <a:spLocks noChangeShapeType="1"/>
                </p:cNvSpPr>
                <p:nvPr/>
              </p:nvSpPr>
              <p:spPr bwMode="auto">
                <a:xfrm>
                  <a:off x="243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3" name="Line 323"/>
                <p:cNvSpPr>
                  <a:spLocks noChangeShapeType="1"/>
                </p:cNvSpPr>
                <p:nvPr/>
              </p:nvSpPr>
              <p:spPr bwMode="auto">
                <a:xfrm>
                  <a:off x="24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4" name="Line 324"/>
                <p:cNvSpPr>
                  <a:spLocks noChangeShapeType="1"/>
                </p:cNvSpPr>
                <p:nvPr/>
              </p:nvSpPr>
              <p:spPr bwMode="auto">
                <a:xfrm>
                  <a:off x="250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5" name="Line 325"/>
                <p:cNvSpPr>
                  <a:spLocks noChangeShapeType="1"/>
                </p:cNvSpPr>
                <p:nvPr/>
              </p:nvSpPr>
              <p:spPr bwMode="auto">
                <a:xfrm>
                  <a:off x="254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6" name="Line 326"/>
                <p:cNvSpPr>
                  <a:spLocks noChangeShapeType="1"/>
                </p:cNvSpPr>
                <p:nvPr/>
              </p:nvSpPr>
              <p:spPr bwMode="auto">
                <a:xfrm>
                  <a:off x="258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7" name="Line 327"/>
                <p:cNvSpPr>
                  <a:spLocks noChangeShapeType="1"/>
                </p:cNvSpPr>
                <p:nvPr/>
              </p:nvSpPr>
              <p:spPr bwMode="auto">
                <a:xfrm>
                  <a:off x="262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8" name="Line 328"/>
                <p:cNvSpPr>
                  <a:spLocks noChangeShapeType="1"/>
                </p:cNvSpPr>
                <p:nvPr/>
              </p:nvSpPr>
              <p:spPr bwMode="auto">
                <a:xfrm>
                  <a:off x="26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19" name="Line 329"/>
                <p:cNvSpPr>
                  <a:spLocks noChangeShapeType="1"/>
                </p:cNvSpPr>
                <p:nvPr/>
              </p:nvSpPr>
              <p:spPr bwMode="auto">
                <a:xfrm>
                  <a:off x="269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0" name="Line 330"/>
                <p:cNvSpPr>
                  <a:spLocks noChangeShapeType="1"/>
                </p:cNvSpPr>
                <p:nvPr/>
              </p:nvSpPr>
              <p:spPr bwMode="auto">
                <a:xfrm>
                  <a:off x="272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1" name="Line 331"/>
                <p:cNvSpPr>
                  <a:spLocks noChangeShapeType="1"/>
                </p:cNvSpPr>
                <p:nvPr/>
              </p:nvSpPr>
              <p:spPr bwMode="auto">
                <a:xfrm>
                  <a:off x="27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2" name="Line 332"/>
                <p:cNvSpPr>
                  <a:spLocks noChangeShapeType="1"/>
                </p:cNvSpPr>
                <p:nvPr/>
              </p:nvSpPr>
              <p:spPr bwMode="auto">
                <a:xfrm>
                  <a:off x="280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3" name="Line 333"/>
                <p:cNvSpPr>
                  <a:spLocks noChangeShapeType="1"/>
                </p:cNvSpPr>
                <p:nvPr/>
              </p:nvSpPr>
              <p:spPr bwMode="auto">
                <a:xfrm>
                  <a:off x="284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4" name="Line 334"/>
                <p:cNvSpPr>
                  <a:spLocks noChangeShapeType="1"/>
                </p:cNvSpPr>
                <p:nvPr/>
              </p:nvSpPr>
              <p:spPr bwMode="auto">
                <a:xfrm>
                  <a:off x="288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5" name="Line 335"/>
                <p:cNvSpPr>
                  <a:spLocks noChangeShapeType="1"/>
                </p:cNvSpPr>
                <p:nvPr/>
              </p:nvSpPr>
              <p:spPr bwMode="auto">
                <a:xfrm>
                  <a:off x="2920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6" name="Line 336"/>
                <p:cNvSpPr>
                  <a:spLocks noChangeShapeType="1"/>
                </p:cNvSpPr>
                <p:nvPr/>
              </p:nvSpPr>
              <p:spPr bwMode="auto">
                <a:xfrm>
                  <a:off x="29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7" name="Line 337"/>
                <p:cNvSpPr>
                  <a:spLocks noChangeShapeType="1"/>
                </p:cNvSpPr>
                <p:nvPr/>
              </p:nvSpPr>
              <p:spPr bwMode="auto">
                <a:xfrm>
                  <a:off x="299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8" name="Line 338"/>
                <p:cNvSpPr>
                  <a:spLocks noChangeShapeType="1"/>
                </p:cNvSpPr>
                <p:nvPr/>
              </p:nvSpPr>
              <p:spPr bwMode="auto">
                <a:xfrm>
                  <a:off x="303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29" name="Line 339"/>
                <p:cNvSpPr>
                  <a:spLocks noChangeShapeType="1"/>
                </p:cNvSpPr>
                <p:nvPr/>
              </p:nvSpPr>
              <p:spPr bwMode="auto">
                <a:xfrm>
                  <a:off x="306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470" name="Text Box 340"/>
              <p:cNvSpPr txBox="1">
                <a:spLocks noChangeArrowheads="1"/>
              </p:cNvSpPr>
              <p:nvPr/>
            </p:nvSpPr>
            <p:spPr bwMode="auto">
              <a:xfrm>
                <a:off x="3174" y="140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  <p:grpSp>
          <p:nvGrpSpPr>
            <p:cNvPr id="31267" name="Group 341"/>
            <p:cNvGrpSpPr>
              <a:grpSpLocks/>
            </p:cNvGrpSpPr>
            <p:nvPr/>
          </p:nvGrpSpPr>
          <p:grpSpPr bwMode="auto">
            <a:xfrm>
              <a:off x="570" y="1552"/>
              <a:ext cx="3001" cy="228"/>
              <a:chOff x="570" y="1552"/>
              <a:chExt cx="3001" cy="228"/>
            </a:xfrm>
          </p:grpSpPr>
          <p:sp>
            <p:nvSpPr>
              <p:cNvPr id="31405" name="Text Box 342"/>
              <p:cNvSpPr txBox="1">
                <a:spLocks noChangeArrowheads="1"/>
              </p:cNvSpPr>
              <p:nvPr/>
            </p:nvSpPr>
            <p:spPr bwMode="auto">
              <a:xfrm rot="-23107">
                <a:off x="3173" y="1552"/>
                <a:ext cx="22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grpSp>
            <p:nvGrpSpPr>
              <p:cNvPr id="31406" name="Group 343"/>
              <p:cNvGrpSpPr>
                <a:grpSpLocks/>
              </p:cNvGrpSpPr>
              <p:nvPr/>
            </p:nvGrpSpPr>
            <p:grpSpPr bwMode="auto">
              <a:xfrm>
                <a:off x="570" y="1625"/>
                <a:ext cx="3001" cy="155"/>
                <a:chOff x="488" y="1625"/>
                <a:chExt cx="3001" cy="155"/>
              </a:xfrm>
            </p:grpSpPr>
            <p:grpSp>
              <p:nvGrpSpPr>
                <p:cNvPr id="31408" name="Group 344"/>
                <p:cNvGrpSpPr>
                  <a:grpSpLocks/>
                </p:cNvGrpSpPr>
                <p:nvPr/>
              </p:nvGrpSpPr>
              <p:grpSpPr bwMode="auto">
                <a:xfrm>
                  <a:off x="493" y="1639"/>
                  <a:ext cx="2996" cy="137"/>
                  <a:chOff x="493" y="1639"/>
                  <a:chExt cx="2996" cy="137"/>
                </a:xfrm>
              </p:grpSpPr>
              <p:sp>
                <p:nvSpPr>
                  <p:cNvPr id="31460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636" y="1709"/>
                    <a:ext cx="26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61" name="Text Box 3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3" y="1639"/>
                    <a:ext cx="11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lnSpc>
                        <a:spcPct val="120000"/>
                      </a:lnSpc>
                      <a:spcBef>
                        <a:spcPts val="10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8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1462" name="Text Box 3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4" y="1641"/>
                    <a:ext cx="165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lnSpc>
                        <a:spcPct val="120000"/>
                      </a:lnSpc>
                      <a:spcBef>
                        <a:spcPts val="10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800">
                        <a:latin typeface="Tahoma" panose="020B0604030504040204" pitchFamily="34" charset="0"/>
                      </a:rPr>
                      <a:t>3’</a:t>
                    </a:r>
                  </a:p>
                </p:txBody>
              </p:sp>
            </p:grpSp>
            <p:sp>
              <p:nvSpPr>
                <p:cNvPr id="31409" name="Line 348"/>
                <p:cNvSpPr>
                  <a:spLocks noChangeShapeType="1"/>
                </p:cNvSpPr>
                <p:nvPr/>
              </p:nvSpPr>
              <p:spPr bwMode="auto">
                <a:xfrm rot="-23107">
                  <a:off x="865" y="1625"/>
                  <a:ext cx="2154" cy="1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410" name="Group 349"/>
                <p:cNvGrpSpPr>
                  <a:grpSpLocks/>
                </p:cNvGrpSpPr>
                <p:nvPr/>
              </p:nvGrpSpPr>
              <p:grpSpPr bwMode="auto">
                <a:xfrm>
                  <a:off x="985" y="1644"/>
                  <a:ext cx="1831" cy="54"/>
                  <a:chOff x="985" y="2110"/>
                  <a:chExt cx="1831" cy="54"/>
                </a:xfrm>
              </p:grpSpPr>
              <p:sp>
                <p:nvSpPr>
                  <p:cNvPr id="31412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258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3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262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4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266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5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269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6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274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7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277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8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19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231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0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235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1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238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2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242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3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2466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4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2503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5" name="Line 363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6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2043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7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2082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8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29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215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0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2198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1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223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2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227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3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176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4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5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184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6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1883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7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92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8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196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9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200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0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1493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1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1532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2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156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3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60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4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648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5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168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6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72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7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21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8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25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49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0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32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1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37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2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140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3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1446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4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98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5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102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6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106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7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109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8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114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59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17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411" name="Text Box 398"/>
                <p:cNvSpPr txBox="1">
                  <a:spLocks noChangeArrowheads="1"/>
                </p:cNvSpPr>
                <p:nvPr/>
              </p:nvSpPr>
              <p:spPr bwMode="auto">
                <a:xfrm rot="-13224">
                  <a:off x="488" y="1645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5’</a:t>
                  </a:r>
                </a:p>
              </p:txBody>
            </p:sp>
          </p:grpSp>
          <p:sp>
            <p:nvSpPr>
              <p:cNvPr id="31407" name="Text Box 399"/>
              <p:cNvSpPr txBox="1">
                <a:spLocks noChangeArrowheads="1"/>
              </p:cNvSpPr>
              <p:nvPr/>
            </p:nvSpPr>
            <p:spPr bwMode="auto">
              <a:xfrm>
                <a:off x="799" y="1559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  <p:grpSp>
          <p:nvGrpSpPr>
            <p:cNvPr id="31268" name="Group 400"/>
            <p:cNvGrpSpPr>
              <a:grpSpLocks/>
            </p:cNvGrpSpPr>
            <p:nvPr/>
          </p:nvGrpSpPr>
          <p:grpSpPr bwMode="auto">
            <a:xfrm>
              <a:off x="560" y="807"/>
              <a:ext cx="3020" cy="213"/>
              <a:chOff x="560" y="807"/>
              <a:chExt cx="3020" cy="213"/>
            </a:xfrm>
          </p:grpSpPr>
          <p:sp>
            <p:nvSpPr>
              <p:cNvPr id="31337" name="Text Box 401"/>
              <p:cNvSpPr txBox="1">
                <a:spLocks noChangeArrowheads="1"/>
              </p:cNvSpPr>
              <p:nvPr/>
            </p:nvSpPr>
            <p:spPr bwMode="auto">
              <a:xfrm rot="-13224">
                <a:off x="805" y="885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grpSp>
            <p:nvGrpSpPr>
              <p:cNvPr id="31338" name="Group 402"/>
              <p:cNvGrpSpPr>
                <a:grpSpLocks/>
              </p:cNvGrpSpPr>
              <p:nvPr/>
            </p:nvGrpSpPr>
            <p:grpSpPr bwMode="auto">
              <a:xfrm>
                <a:off x="560" y="807"/>
                <a:ext cx="3020" cy="211"/>
                <a:chOff x="469" y="807"/>
                <a:chExt cx="3020" cy="211"/>
              </a:xfrm>
            </p:grpSpPr>
            <p:grpSp>
              <p:nvGrpSpPr>
                <p:cNvPr id="31339" name="Group 403"/>
                <p:cNvGrpSpPr>
                  <a:grpSpLocks/>
                </p:cNvGrpSpPr>
                <p:nvPr/>
              </p:nvGrpSpPr>
              <p:grpSpPr bwMode="auto">
                <a:xfrm>
                  <a:off x="469" y="807"/>
                  <a:ext cx="3020" cy="141"/>
                  <a:chOff x="497" y="1032"/>
                  <a:chExt cx="3020" cy="141"/>
                </a:xfrm>
              </p:grpSpPr>
              <p:sp>
                <p:nvSpPr>
                  <p:cNvPr id="31402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664" y="1104"/>
                    <a:ext cx="26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03" name="Text Box 4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2" y="1032"/>
                    <a:ext cx="165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lnSpc>
                        <a:spcPct val="120000"/>
                      </a:lnSpc>
                      <a:spcBef>
                        <a:spcPts val="10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800">
                        <a:latin typeface="Tahoma" panose="020B0604030504040204" pitchFamily="34" charset="0"/>
                      </a:rPr>
                      <a:t>5’</a:t>
                    </a:r>
                  </a:p>
                </p:txBody>
              </p:sp>
              <p:sp>
                <p:nvSpPr>
                  <p:cNvPr id="31404" name="Text Box 4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7" y="1038"/>
                    <a:ext cx="165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lnSpc>
                        <a:spcPct val="120000"/>
                      </a:lnSpc>
                      <a:spcBef>
                        <a:spcPts val="10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800">
                        <a:latin typeface="Tahoma" panose="020B0604030504040204" pitchFamily="34" charset="0"/>
                      </a:rPr>
                      <a:t>3’</a:t>
                    </a:r>
                  </a:p>
                </p:txBody>
              </p:sp>
            </p:grpSp>
            <p:sp>
              <p:nvSpPr>
                <p:cNvPr id="31340" name="Line 407"/>
                <p:cNvSpPr>
                  <a:spLocks noChangeShapeType="1"/>
                </p:cNvSpPr>
                <p:nvPr/>
              </p:nvSpPr>
              <p:spPr bwMode="auto">
                <a:xfrm rot="-13224">
                  <a:off x="846" y="952"/>
                  <a:ext cx="2264" cy="7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341" name="Group 408"/>
                <p:cNvGrpSpPr>
                  <a:grpSpLocks/>
                </p:cNvGrpSpPr>
                <p:nvPr/>
              </p:nvGrpSpPr>
              <p:grpSpPr bwMode="auto">
                <a:xfrm>
                  <a:off x="858" y="892"/>
                  <a:ext cx="2211" cy="55"/>
                  <a:chOff x="858" y="1878"/>
                  <a:chExt cx="2211" cy="55"/>
                </a:xfrm>
              </p:grpSpPr>
              <p:sp>
                <p:nvSpPr>
                  <p:cNvPr id="31343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85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44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89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45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93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46" name="Line 412"/>
                  <p:cNvSpPr>
                    <a:spLocks noChangeShapeType="1"/>
                  </p:cNvSpPr>
                  <p:nvPr/>
                </p:nvSpPr>
                <p:spPr bwMode="auto">
                  <a:xfrm>
                    <a:off x="97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47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01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48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105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49" name="Line 415"/>
                  <p:cNvSpPr>
                    <a:spLocks noChangeShapeType="1"/>
                  </p:cNvSpPr>
                  <p:nvPr/>
                </p:nvSpPr>
                <p:spPr bwMode="auto">
                  <a:xfrm>
                    <a:off x="108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0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112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1" name="Line 417"/>
                  <p:cNvSpPr>
                    <a:spLocks noChangeShapeType="1"/>
                  </p:cNvSpPr>
                  <p:nvPr/>
                </p:nvSpPr>
                <p:spPr bwMode="auto">
                  <a:xfrm>
                    <a:off x="116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2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20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3" name="Line 419"/>
                  <p:cNvSpPr>
                    <a:spLocks noChangeShapeType="1"/>
                  </p:cNvSpPr>
                  <p:nvPr/>
                </p:nvSpPr>
                <p:spPr bwMode="auto">
                  <a:xfrm>
                    <a:off x="124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4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128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5" name="Line 421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6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35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7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139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8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9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147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0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51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1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2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158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3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162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4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5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169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6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173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7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176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8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181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69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184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0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188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1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2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196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3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200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4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204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5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208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6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7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15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8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9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2241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0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227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1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2316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2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235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3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2394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4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43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246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6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2506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7" name="Line 453"/>
                  <p:cNvSpPr>
                    <a:spLocks noChangeShapeType="1"/>
                  </p:cNvSpPr>
                  <p:nvPr/>
                </p:nvSpPr>
                <p:spPr bwMode="auto">
                  <a:xfrm>
                    <a:off x="254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8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2581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89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262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0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265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1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2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272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3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276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4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2804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5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284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6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288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7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2920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8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295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9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299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00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303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01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306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342" name="Text Box 468"/>
                <p:cNvSpPr txBox="1">
                  <a:spLocks noChangeArrowheads="1"/>
                </p:cNvSpPr>
                <p:nvPr/>
              </p:nvSpPr>
              <p:spPr bwMode="auto">
                <a:xfrm>
                  <a:off x="3104" y="883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3’</a:t>
                  </a:r>
                </a:p>
              </p:txBody>
            </p:sp>
          </p:grpSp>
        </p:grpSp>
        <p:grpSp>
          <p:nvGrpSpPr>
            <p:cNvPr id="31269" name="Group 469"/>
            <p:cNvGrpSpPr>
              <a:grpSpLocks/>
            </p:cNvGrpSpPr>
            <p:nvPr/>
          </p:nvGrpSpPr>
          <p:grpSpPr bwMode="auto">
            <a:xfrm>
              <a:off x="800" y="1071"/>
              <a:ext cx="2541" cy="226"/>
              <a:chOff x="800" y="1071"/>
              <a:chExt cx="2541" cy="226"/>
            </a:xfrm>
          </p:grpSpPr>
          <p:sp>
            <p:nvSpPr>
              <p:cNvPr id="31270" name="Line 470"/>
              <p:cNvSpPr>
                <a:spLocks noChangeShapeType="1"/>
              </p:cNvSpPr>
              <p:nvPr/>
            </p:nvSpPr>
            <p:spPr bwMode="auto">
              <a:xfrm>
                <a:off x="919" y="1143"/>
                <a:ext cx="226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" name="Text Box 471"/>
              <p:cNvSpPr txBox="1">
                <a:spLocks noChangeArrowheads="1"/>
              </p:cNvSpPr>
              <p:nvPr/>
            </p:nvSpPr>
            <p:spPr bwMode="auto">
              <a:xfrm>
                <a:off x="3176" y="1071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1272" name="Text Box 472"/>
              <p:cNvSpPr txBox="1">
                <a:spLocks noChangeArrowheads="1"/>
              </p:cNvSpPr>
              <p:nvPr/>
            </p:nvSpPr>
            <p:spPr bwMode="auto">
              <a:xfrm>
                <a:off x="801" y="1071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  <p:sp>
            <p:nvSpPr>
              <p:cNvPr id="31273" name="Text Box 473"/>
              <p:cNvSpPr txBox="1">
                <a:spLocks noChangeArrowheads="1"/>
              </p:cNvSpPr>
              <p:nvPr/>
            </p:nvSpPr>
            <p:spPr bwMode="auto">
              <a:xfrm rot="-13224">
                <a:off x="800" y="1161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1274" name="Text Box 474"/>
              <p:cNvSpPr txBox="1">
                <a:spLocks noChangeArrowheads="1"/>
              </p:cNvSpPr>
              <p:nvPr/>
            </p:nvSpPr>
            <p:spPr bwMode="auto">
              <a:xfrm rot="-13224">
                <a:off x="1182" y="1162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  <p:sp>
            <p:nvSpPr>
              <p:cNvPr id="31275" name="Line 475"/>
              <p:cNvSpPr>
                <a:spLocks noChangeShapeType="1"/>
              </p:cNvSpPr>
              <p:nvPr/>
            </p:nvSpPr>
            <p:spPr bwMode="auto">
              <a:xfrm rot="-13224">
                <a:off x="920" y="1216"/>
                <a:ext cx="2264" cy="7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276" name="Group 476"/>
              <p:cNvGrpSpPr>
                <a:grpSpLocks/>
              </p:cNvGrpSpPr>
              <p:nvPr/>
            </p:nvGrpSpPr>
            <p:grpSpPr bwMode="auto">
              <a:xfrm>
                <a:off x="932" y="1156"/>
                <a:ext cx="2211" cy="55"/>
                <a:chOff x="858" y="1878"/>
                <a:chExt cx="2211" cy="55"/>
              </a:xfrm>
            </p:grpSpPr>
            <p:sp>
              <p:nvSpPr>
                <p:cNvPr id="31278" name="Line 477"/>
                <p:cNvSpPr>
                  <a:spLocks noChangeShapeType="1"/>
                </p:cNvSpPr>
                <p:nvPr/>
              </p:nvSpPr>
              <p:spPr bwMode="auto">
                <a:xfrm>
                  <a:off x="8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79" name="Line 478"/>
                <p:cNvSpPr>
                  <a:spLocks noChangeShapeType="1"/>
                </p:cNvSpPr>
                <p:nvPr/>
              </p:nvSpPr>
              <p:spPr bwMode="auto">
                <a:xfrm>
                  <a:off x="8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0" name="Line 479"/>
                <p:cNvSpPr>
                  <a:spLocks noChangeShapeType="1"/>
                </p:cNvSpPr>
                <p:nvPr/>
              </p:nvSpPr>
              <p:spPr bwMode="auto">
                <a:xfrm>
                  <a:off x="93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1" name="Line 480"/>
                <p:cNvSpPr>
                  <a:spLocks noChangeShapeType="1"/>
                </p:cNvSpPr>
                <p:nvPr/>
              </p:nvSpPr>
              <p:spPr bwMode="auto">
                <a:xfrm>
                  <a:off x="97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2" name="Line 481"/>
                <p:cNvSpPr>
                  <a:spLocks noChangeShapeType="1"/>
                </p:cNvSpPr>
                <p:nvPr/>
              </p:nvSpPr>
              <p:spPr bwMode="auto">
                <a:xfrm>
                  <a:off x="101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3" name="Line 482"/>
                <p:cNvSpPr>
                  <a:spLocks noChangeShapeType="1"/>
                </p:cNvSpPr>
                <p:nvPr/>
              </p:nvSpPr>
              <p:spPr bwMode="auto">
                <a:xfrm>
                  <a:off x="105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4" name="Line 483"/>
                <p:cNvSpPr>
                  <a:spLocks noChangeShapeType="1"/>
                </p:cNvSpPr>
                <p:nvPr/>
              </p:nvSpPr>
              <p:spPr bwMode="auto">
                <a:xfrm>
                  <a:off x="10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5" name="Line 484"/>
                <p:cNvSpPr>
                  <a:spLocks noChangeShapeType="1"/>
                </p:cNvSpPr>
                <p:nvPr/>
              </p:nvSpPr>
              <p:spPr bwMode="auto">
                <a:xfrm>
                  <a:off x="11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6" name="Line 485"/>
                <p:cNvSpPr>
                  <a:spLocks noChangeShapeType="1"/>
                </p:cNvSpPr>
                <p:nvPr/>
              </p:nvSpPr>
              <p:spPr bwMode="auto">
                <a:xfrm>
                  <a:off x="116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7" name="Line 486"/>
                <p:cNvSpPr>
                  <a:spLocks noChangeShapeType="1"/>
                </p:cNvSpPr>
                <p:nvPr/>
              </p:nvSpPr>
              <p:spPr bwMode="auto">
                <a:xfrm>
                  <a:off x="120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8" name="Line 487"/>
                <p:cNvSpPr>
                  <a:spLocks noChangeShapeType="1"/>
                </p:cNvSpPr>
                <p:nvPr/>
              </p:nvSpPr>
              <p:spPr bwMode="auto">
                <a:xfrm>
                  <a:off x="124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9" name="Line 488"/>
                <p:cNvSpPr>
                  <a:spLocks noChangeShapeType="1"/>
                </p:cNvSpPr>
                <p:nvPr/>
              </p:nvSpPr>
              <p:spPr bwMode="auto">
                <a:xfrm>
                  <a:off x="128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0" name="Line 489"/>
                <p:cNvSpPr>
                  <a:spLocks noChangeShapeType="1"/>
                </p:cNvSpPr>
                <p:nvPr/>
              </p:nvSpPr>
              <p:spPr bwMode="auto">
                <a:xfrm>
                  <a:off x="132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1" name="Line 490"/>
                <p:cNvSpPr>
                  <a:spLocks noChangeShapeType="1"/>
                </p:cNvSpPr>
                <p:nvPr/>
              </p:nvSpPr>
              <p:spPr bwMode="auto">
                <a:xfrm>
                  <a:off x="135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2" name="Line 491"/>
                <p:cNvSpPr>
                  <a:spLocks noChangeShapeType="1"/>
                </p:cNvSpPr>
                <p:nvPr/>
              </p:nvSpPr>
              <p:spPr bwMode="auto">
                <a:xfrm>
                  <a:off x="13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3" name="Line 492"/>
                <p:cNvSpPr>
                  <a:spLocks noChangeShapeType="1"/>
                </p:cNvSpPr>
                <p:nvPr/>
              </p:nvSpPr>
              <p:spPr bwMode="auto">
                <a:xfrm>
                  <a:off x="143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4" name="Line 493"/>
                <p:cNvSpPr>
                  <a:spLocks noChangeShapeType="1"/>
                </p:cNvSpPr>
                <p:nvPr/>
              </p:nvSpPr>
              <p:spPr bwMode="auto">
                <a:xfrm>
                  <a:off x="147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5" name="Line 494"/>
                <p:cNvSpPr>
                  <a:spLocks noChangeShapeType="1"/>
                </p:cNvSpPr>
                <p:nvPr/>
              </p:nvSpPr>
              <p:spPr bwMode="auto">
                <a:xfrm>
                  <a:off x="151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6" name="Line 495"/>
                <p:cNvSpPr>
                  <a:spLocks noChangeShapeType="1"/>
                </p:cNvSpPr>
                <p:nvPr/>
              </p:nvSpPr>
              <p:spPr bwMode="auto">
                <a:xfrm>
                  <a:off x="155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7" name="Line 496"/>
                <p:cNvSpPr>
                  <a:spLocks noChangeShapeType="1"/>
                </p:cNvSpPr>
                <p:nvPr/>
              </p:nvSpPr>
              <p:spPr bwMode="auto">
                <a:xfrm>
                  <a:off x="15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8" name="Line 497"/>
                <p:cNvSpPr>
                  <a:spLocks noChangeShapeType="1"/>
                </p:cNvSpPr>
                <p:nvPr/>
              </p:nvSpPr>
              <p:spPr bwMode="auto">
                <a:xfrm>
                  <a:off x="16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9" name="Line 498"/>
                <p:cNvSpPr>
                  <a:spLocks noChangeShapeType="1"/>
                </p:cNvSpPr>
                <p:nvPr/>
              </p:nvSpPr>
              <p:spPr bwMode="auto">
                <a:xfrm>
                  <a:off x="1655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0" name="Line 499"/>
                <p:cNvSpPr>
                  <a:spLocks noChangeShapeType="1"/>
                </p:cNvSpPr>
                <p:nvPr/>
              </p:nvSpPr>
              <p:spPr bwMode="auto">
                <a:xfrm>
                  <a:off x="169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1" name="Line 500"/>
                <p:cNvSpPr>
                  <a:spLocks noChangeShapeType="1"/>
                </p:cNvSpPr>
                <p:nvPr/>
              </p:nvSpPr>
              <p:spPr bwMode="auto">
                <a:xfrm>
                  <a:off x="173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2" name="Line 501"/>
                <p:cNvSpPr>
                  <a:spLocks noChangeShapeType="1"/>
                </p:cNvSpPr>
                <p:nvPr/>
              </p:nvSpPr>
              <p:spPr bwMode="auto">
                <a:xfrm>
                  <a:off x="176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3" name="Line 502"/>
                <p:cNvSpPr>
                  <a:spLocks noChangeShapeType="1"/>
                </p:cNvSpPr>
                <p:nvPr/>
              </p:nvSpPr>
              <p:spPr bwMode="auto">
                <a:xfrm>
                  <a:off x="181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4" name="Line 503"/>
                <p:cNvSpPr>
                  <a:spLocks noChangeShapeType="1"/>
                </p:cNvSpPr>
                <p:nvPr/>
              </p:nvSpPr>
              <p:spPr bwMode="auto">
                <a:xfrm>
                  <a:off x="184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5" name="Line 504"/>
                <p:cNvSpPr>
                  <a:spLocks noChangeShapeType="1"/>
                </p:cNvSpPr>
                <p:nvPr/>
              </p:nvSpPr>
              <p:spPr bwMode="auto">
                <a:xfrm>
                  <a:off x="188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6" name="Line 505"/>
                <p:cNvSpPr>
                  <a:spLocks noChangeShapeType="1"/>
                </p:cNvSpPr>
                <p:nvPr/>
              </p:nvSpPr>
              <p:spPr bwMode="auto">
                <a:xfrm>
                  <a:off x="192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7" name="Line 506"/>
                <p:cNvSpPr>
                  <a:spLocks noChangeShapeType="1"/>
                </p:cNvSpPr>
                <p:nvPr/>
              </p:nvSpPr>
              <p:spPr bwMode="auto">
                <a:xfrm>
                  <a:off x="196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8" name="Line 507"/>
                <p:cNvSpPr>
                  <a:spLocks noChangeShapeType="1"/>
                </p:cNvSpPr>
                <p:nvPr/>
              </p:nvSpPr>
              <p:spPr bwMode="auto">
                <a:xfrm>
                  <a:off x="200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9" name="Line 508"/>
                <p:cNvSpPr>
                  <a:spLocks noChangeShapeType="1"/>
                </p:cNvSpPr>
                <p:nvPr/>
              </p:nvSpPr>
              <p:spPr bwMode="auto">
                <a:xfrm>
                  <a:off x="204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0" name="Line 509"/>
                <p:cNvSpPr>
                  <a:spLocks noChangeShapeType="1"/>
                </p:cNvSpPr>
                <p:nvPr/>
              </p:nvSpPr>
              <p:spPr bwMode="auto">
                <a:xfrm>
                  <a:off x="208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1" name="Line 510"/>
                <p:cNvSpPr>
                  <a:spLocks noChangeShapeType="1"/>
                </p:cNvSpPr>
                <p:nvPr/>
              </p:nvSpPr>
              <p:spPr bwMode="auto">
                <a:xfrm>
                  <a:off x="211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2" name="Line 511"/>
                <p:cNvSpPr>
                  <a:spLocks noChangeShapeType="1"/>
                </p:cNvSpPr>
                <p:nvPr/>
              </p:nvSpPr>
              <p:spPr bwMode="auto">
                <a:xfrm>
                  <a:off x="21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3" name="Line 512"/>
                <p:cNvSpPr>
                  <a:spLocks noChangeShapeType="1"/>
                </p:cNvSpPr>
                <p:nvPr/>
              </p:nvSpPr>
              <p:spPr bwMode="auto">
                <a:xfrm>
                  <a:off x="220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4" name="Line 513"/>
                <p:cNvSpPr>
                  <a:spLocks noChangeShapeType="1"/>
                </p:cNvSpPr>
                <p:nvPr/>
              </p:nvSpPr>
              <p:spPr bwMode="auto">
                <a:xfrm>
                  <a:off x="224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5" name="Line 514"/>
                <p:cNvSpPr>
                  <a:spLocks noChangeShapeType="1"/>
                </p:cNvSpPr>
                <p:nvPr/>
              </p:nvSpPr>
              <p:spPr bwMode="auto">
                <a:xfrm>
                  <a:off x="227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6" name="Line 515"/>
                <p:cNvSpPr>
                  <a:spLocks noChangeShapeType="1"/>
                </p:cNvSpPr>
                <p:nvPr/>
              </p:nvSpPr>
              <p:spPr bwMode="auto">
                <a:xfrm>
                  <a:off x="231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7" name="Line 516"/>
                <p:cNvSpPr>
                  <a:spLocks noChangeShapeType="1"/>
                </p:cNvSpPr>
                <p:nvPr/>
              </p:nvSpPr>
              <p:spPr bwMode="auto">
                <a:xfrm>
                  <a:off x="235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8" name="Line 517"/>
                <p:cNvSpPr>
                  <a:spLocks noChangeShapeType="1"/>
                </p:cNvSpPr>
                <p:nvPr/>
              </p:nvSpPr>
              <p:spPr bwMode="auto">
                <a:xfrm>
                  <a:off x="239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9" name="Line 518"/>
                <p:cNvSpPr>
                  <a:spLocks noChangeShapeType="1"/>
                </p:cNvSpPr>
                <p:nvPr/>
              </p:nvSpPr>
              <p:spPr bwMode="auto">
                <a:xfrm>
                  <a:off x="243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0" name="Line 519"/>
                <p:cNvSpPr>
                  <a:spLocks noChangeShapeType="1"/>
                </p:cNvSpPr>
                <p:nvPr/>
              </p:nvSpPr>
              <p:spPr bwMode="auto">
                <a:xfrm>
                  <a:off x="24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1" name="Line 520"/>
                <p:cNvSpPr>
                  <a:spLocks noChangeShapeType="1"/>
                </p:cNvSpPr>
                <p:nvPr/>
              </p:nvSpPr>
              <p:spPr bwMode="auto">
                <a:xfrm>
                  <a:off x="250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2" name="Line 521"/>
                <p:cNvSpPr>
                  <a:spLocks noChangeShapeType="1"/>
                </p:cNvSpPr>
                <p:nvPr/>
              </p:nvSpPr>
              <p:spPr bwMode="auto">
                <a:xfrm>
                  <a:off x="254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3" name="Line 522"/>
                <p:cNvSpPr>
                  <a:spLocks noChangeShapeType="1"/>
                </p:cNvSpPr>
                <p:nvPr/>
              </p:nvSpPr>
              <p:spPr bwMode="auto">
                <a:xfrm>
                  <a:off x="258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4" name="Line 523"/>
                <p:cNvSpPr>
                  <a:spLocks noChangeShapeType="1"/>
                </p:cNvSpPr>
                <p:nvPr/>
              </p:nvSpPr>
              <p:spPr bwMode="auto">
                <a:xfrm>
                  <a:off x="262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5" name="Line 524"/>
                <p:cNvSpPr>
                  <a:spLocks noChangeShapeType="1"/>
                </p:cNvSpPr>
                <p:nvPr/>
              </p:nvSpPr>
              <p:spPr bwMode="auto">
                <a:xfrm>
                  <a:off x="26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6" name="Line 525"/>
                <p:cNvSpPr>
                  <a:spLocks noChangeShapeType="1"/>
                </p:cNvSpPr>
                <p:nvPr/>
              </p:nvSpPr>
              <p:spPr bwMode="auto">
                <a:xfrm>
                  <a:off x="269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7" name="Line 526"/>
                <p:cNvSpPr>
                  <a:spLocks noChangeShapeType="1"/>
                </p:cNvSpPr>
                <p:nvPr/>
              </p:nvSpPr>
              <p:spPr bwMode="auto">
                <a:xfrm>
                  <a:off x="272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8" name="Line 527"/>
                <p:cNvSpPr>
                  <a:spLocks noChangeShapeType="1"/>
                </p:cNvSpPr>
                <p:nvPr/>
              </p:nvSpPr>
              <p:spPr bwMode="auto">
                <a:xfrm>
                  <a:off x="27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9" name="Line 528"/>
                <p:cNvSpPr>
                  <a:spLocks noChangeShapeType="1"/>
                </p:cNvSpPr>
                <p:nvPr/>
              </p:nvSpPr>
              <p:spPr bwMode="auto">
                <a:xfrm>
                  <a:off x="280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0" name="Line 529"/>
                <p:cNvSpPr>
                  <a:spLocks noChangeShapeType="1"/>
                </p:cNvSpPr>
                <p:nvPr/>
              </p:nvSpPr>
              <p:spPr bwMode="auto">
                <a:xfrm>
                  <a:off x="284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1" name="Line 530"/>
                <p:cNvSpPr>
                  <a:spLocks noChangeShapeType="1"/>
                </p:cNvSpPr>
                <p:nvPr/>
              </p:nvSpPr>
              <p:spPr bwMode="auto">
                <a:xfrm>
                  <a:off x="288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2" name="Line 531"/>
                <p:cNvSpPr>
                  <a:spLocks noChangeShapeType="1"/>
                </p:cNvSpPr>
                <p:nvPr/>
              </p:nvSpPr>
              <p:spPr bwMode="auto">
                <a:xfrm>
                  <a:off x="2920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3" name="Line 532"/>
                <p:cNvSpPr>
                  <a:spLocks noChangeShapeType="1"/>
                </p:cNvSpPr>
                <p:nvPr/>
              </p:nvSpPr>
              <p:spPr bwMode="auto">
                <a:xfrm>
                  <a:off x="29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4" name="Line 533"/>
                <p:cNvSpPr>
                  <a:spLocks noChangeShapeType="1"/>
                </p:cNvSpPr>
                <p:nvPr/>
              </p:nvSpPr>
              <p:spPr bwMode="auto">
                <a:xfrm>
                  <a:off x="299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5" name="Line 534"/>
                <p:cNvSpPr>
                  <a:spLocks noChangeShapeType="1"/>
                </p:cNvSpPr>
                <p:nvPr/>
              </p:nvSpPr>
              <p:spPr bwMode="auto">
                <a:xfrm>
                  <a:off x="303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6" name="Line 535"/>
                <p:cNvSpPr>
                  <a:spLocks noChangeShapeType="1"/>
                </p:cNvSpPr>
                <p:nvPr/>
              </p:nvSpPr>
              <p:spPr bwMode="auto">
                <a:xfrm>
                  <a:off x="306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277" name="Text Box 536"/>
              <p:cNvSpPr txBox="1">
                <a:spLocks noChangeArrowheads="1"/>
              </p:cNvSpPr>
              <p:nvPr/>
            </p:nvSpPr>
            <p:spPr bwMode="auto">
              <a:xfrm>
                <a:off x="3174" y="1151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</p:grpSp>
      <p:sp>
        <p:nvSpPr>
          <p:cNvPr id="30722" name="Text Box 537"/>
          <p:cNvSpPr txBox="1">
            <a:spLocks noChangeArrowheads="1"/>
          </p:cNvSpPr>
          <p:nvPr/>
        </p:nvSpPr>
        <p:spPr bwMode="auto">
          <a:xfrm>
            <a:off x="7664450" y="1622425"/>
            <a:ext cx="1265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Cycle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b="1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4 Copies</a:t>
            </a:r>
          </a:p>
        </p:txBody>
      </p:sp>
      <p:sp>
        <p:nvSpPr>
          <p:cNvPr id="30723" name="Text Box 538"/>
          <p:cNvSpPr txBox="1">
            <a:spLocks noChangeArrowheads="1"/>
          </p:cNvSpPr>
          <p:nvPr/>
        </p:nvSpPr>
        <p:spPr bwMode="auto">
          <a:xfrm>
            <a:off x="7702550" y="4154488"/>
            <a:ext cx="1265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Cycle 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b="1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ahoma" panose="020B0604030504040204" pitchFamily="34" charset="0"/>
              </a:rPr>
              <a:t>8 Copies</a:t>
            </a:r>
          </a:p>
        </p:txBody>
      </p:sp>
      <p:grpSp>
        <p:nvGrpSpPr>
          <p:cNvPr id="30724" name="Group 539"/>
          <p:cNvGrpSpPr>
            <a:grpSpLocks/>
          </p:cNvGrpSpPr>
          <p:nvPr/>
        </p:nvGrpSpPr>
        <p:grpSpPr bwMode="auto">
          <a:xfrm>
            <a:off x="3205163" y="3470275"/>
            <a:ext cx="4794250" cy="2840038"/>
            <a:chOff x="597" y="2147"/>
            <a:chExt cx="3020" cy="1789"/>
          </a:xfrm>
        </p:grpSpPr>
        <p:sp>
          <p:nvSpPr>
            <p:cNvPr id="30725" name="Text Box 540"/>
            <p:cNvSpPr txBox="1">
              <a:spLocks noChangeArrowheads="1"/>
            </p:cNvSpPr>
            <p:nvPr/>
          </p:nvSpPr>
          <p:spPr bwMode="auto">
            <a:xfrm rot="-13224">
              <a:off x="2049" y="2450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Tahoma" panose="020B0604030504040204" pitchFamily="34" charset="0"/>
              </a:endParaRPr>
            </a:p>
          </p:txBody>
        </p:sp>
        <p:sp>
          <p:nvSpPr>
            <p:cNvPr id="30726" name="Text Box 541"/>
            <p:cNvSpPr txBox="1">
              <a:spLocks noChangeArrowheads="1"/>
            </p:cNvSpPr>
            <p:nvPr/>
          </p:nvSpPr>
          <p:spPr bwMode="auto">
            <a:xfrm rot="-13224">
              <a:off x="2049" y="2451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Tahoma" panose="020B0604030504040204" pitchFamily="34" charset="0"/>
              </a:endParaRPr>
            </a:p>
          </p:txBody>
        </p:sp>
        <p:sp>
          <p:nvSpPr>
            <p:cNvPr id="30727" name="Text Box 542"/>
            <p:cNvSpPr txBox="1">
              <a:spLocks noChangeArrowheads="1"/>
            </p:cNvSpPr>
            <p:nvPr/>
          </p:nvSpPr>
          <p:spPr bwMode="auto">
            <a:xfrm rot="-23107">
              <a:off x="2049" y="3121"/>
              <a:ext cx="11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Tahoma" panose="020B0604030504040204" pitchFamily="34" charset="0"/>
              </a:endParaRPr>
            </a:p>
          </p:txBody>
        </p:sp>
        <p:grpSp>
          <p:nvGrpSpPr>
            <p:cNvPr id="30728" name="Group 543"/>
            <p:cNvGrpSpPr>
              <a:grpSpLocks/>
            </p:cNvGrpSpPr>
            <p:nvPr/>
          </p:nvGrpSpPr>
          <p:grpSpPr bwMode="auto">
            <a:xfrm>
              <a:off x="606" y="3715"/>
              <a:ext cx="3001" cy="221"/>
              <a:chOff x="488" y="1559"/>
              <a:chExt cx="3001" cy="221"/>
            </a:xfrm>
          </p:grpSpPr>
          <p:sp>
            <p:nvSpPr>
              <p:cNvPr id="31207" name="Text Box 544"/>
              <p:cNvSpPr txBox="1">
                <a:spLocks noChangeArrowheads="1"/>
              </p:cNvSpPr>
              <p:nvPr/>
            </p:nvSpPr>
            <p:spPr bwMode="auto">
              <a:xfrm rot="-23107">
                <a:off x="3092" y="1560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grpSp>
            <p:nvGrpSpPr>
              <p:cNvPr id="31208" name="Group 545"/>
              <p:cNvGrpSpPr>
                <a:grpSpLocks/>
              </p:cNvGrpSpPr>
              <p:nvPr/>
            </p:nvGrpSpPr>
            <p:grpSpPr bwMode="auto">
              <a:xfrm>
                <a:off x="488" y="1609"/>
                <a:ext cx="3001" cy="171"/>
                <a:chOff x="488" y="1609"/>
                <a:chExt cx="3001" cy="171"/>
              </a:xfrm>
            </p:grpSpPr>
            <p:grpSp>
              <p:nvGrpSpPr>
                <p:cNvPr id="31210" name="Group 546"/>
                <p:cNvGrpSpPr>
                  <a:grpSpLocks/>
                </p:cNvGrpSpPr>
                <p:nvPr/>
              </p:nvGrpSpPr>
              <p:grpSpPr bwMode="auto">
                <a:xfrm>
                  <a:off x="493" y="1639"/>
                  <a:ext cx="2996" cy="137"/>
                  <a:chOff x="493" y="1639"/>
                  <a:chExt cx="2996" cy="137"/>
                </a:xfrm>
              </p:grpSpPr>
              <p:sp>
                <p:nvSpPr>
                  <p:cNvPr id="31262" name="Line 547"/>
                  <p:cNvSpPr>
                    <a:spLocks noChangeShapeType="1"/>
                  </p:cNvSpPr>
                  <p:nvPr/>
                </p:nvSpPr>
                <p:spPr bwMode="auto">
                  <a:xfrm>
                    <a:off x="636" y="1709"/>
                    <a:ext cx="26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63" name="Text Box 5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3" y="1639"/>
                    <a:ext cx="116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lnSpc>
                        <a:spcPct val="120000"/>
                      </a:lnSpc>
                      <a:spcBef>
                        <a:spcPts val="10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8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1264" name="Text Box 5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4" y="1641"/>
                    <a:ext cx="165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lnSpc>
                        <a:spcPct val="120000"/>
                      </a:lnSpc>
                      <a:spcBef>
                        <a:spcPts val="10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800">
                        <a:latin typeface="Tahoma" panose="020B0604030504040204" pitchFamily="34" charset="0"/>
                      </a:rPr>
                      <a:t>3’</a:t>
                    </a:r>
                  </a:p>
                </p:txBody>
              </p:sp>
            </p:grpSp>
            <p:sp>
              <p:nvSpPr>
                <p:cNvPr id="31211" name="Line 550"/>
                <p:cNvSpPr>
                  <a:spLocks noChangeShapeType="1"/>
                </p:cNvSpPr>
                <p:nvPr/>
              </p:nvSpPr>
              <p:spPr bwMode="auto">
                <a:xfrm rot="-23107">
                  <a:off x="866" y="1609"/>
                  <a:ext cx="2226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212" name="Group 551"/>
                <p:cNvGrpSpPr>
                  <a:grpSpLocks/>
                </p:cNvGrpSpPr>
                <p:nvPr/>
              </p:nvGrpSpPr>
              <p:grpSpPr bwMode="auto">
                <a:xfrm>
                  <a:off x="985" y="1644"/>
                  <a:ext cx="1831" cy="54"/>
                  <a:chOff x="985" y="2110"/>
                  <a:chExt cx="1831" cy="54"/>
                </a:xfrm>
              </p:grpSpPr>
              <p:sp>
                <p:nvSpPr>
                  <p:cNvPr id="31214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258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5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262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6" name="Line 554"/>
                  <p:cNvSpPr>
                    <a:spLocks noChangeShapeType="1"/>
                  </p:cNvSpPr>
                  <p:nvPr/>
                </p:nvSpPr>
                <p:spPr bwMode="auto">
                  <a:xfrm>
                    <a:off x="266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7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269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8" name="Line 556"/>
                  <p:cNvSpPr>
                    <a:spLocks noChangeShapeType="1"/>
                  </p:cNvSpPr>
                  <p:nvPr/>
                </p:nvSpPr>
                <p:spPr bwMode="auto">
                  <a:xfrm>
                    <a:off x="274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9" name="Line 557"/>
                  <p:cNvSpPr>
                    <a:spLocks noChangeShapeType="1"/>
                  </p:cNvSpPr>
                  <p:nvPr/>
                </p:nvSpPr>
                <p:spPr bwMode="auto">
                  <a:xfrm>
                    <a:off x="277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0" name="Line 558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1" name="Line 559"/>
                  <p:cNvSpPr>
                    <a:spLocks noChangeShapeType="1"/>
                  </p:cNvSpPr>
                  <p:nvPr/>
                </p:nvSpPr>
                <p:spPr bwMode="auto">
                  <a:xfrm>
                    <a:off x="231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2" name="Line 560"/>
                  <p:cNvSpPr>
                    <a:spLocks noChangeShapeType="1"/>
                  </p:cNvSpPr>
                  <p:nvPr/>
                </p:nvSpPr>
                <p:spPr bwMode="auto">
                  <a:xfrm>
                    <a:off x="235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3" name="Line 561"/>
                  <p:cNvSpPr>
                    <a:spLocks noChangeShapeType="1"/>
                  </p:cNvSpPr>
                  <p:nvPr/>
                </p:nvSpPr>
                <p:spPr bwMode="auto">
                  <a:xfrm>
                    <a:off x="238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4" name="Line 562"/>
                  <p:cNvSpPr>
                    <a:spLocks noChangeShapeType="1"/>
                  </p:cNvSpPr>
                  <p:nvPr/>
                </p:nvSpPr>
                <p:spPr bwMode="auto">
                  <a:xfrm>
                    <a:off x="242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5" name="Line 563"/>
                  <p:cNvSpPr>
                    <a:spLocks noChangeShapeType="1"/>
                  </p:cNvSpPr>
                  <p:nvPr/>
                </p:nvSpPr>
                <p:spPr bwMode="auto">
                  <a:xfrm>
                    <a:off x="2466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6" name="Line 564"/>
                  <p:cNvSpPr>
                    <a:spLocks noChangeShapeType="1"/>
                  </p:cNvSpPr>
                  <p:nvPr/>
                </p:nvSpPr>
                <p:spPr bwMode="auto">
                  <a:xfrm>
                    <a:off x="2503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7" name="Line 565"/>
                  <p:cNvSpPr>
                    <a:spLocks noChangeShapeType="1"/>
                  </p:cNvSpPr>
                  <p:nvPr/>
                </p:nvSpPr>
                <p:spPr bwMode="auto">
                  <a:xfrm>
                    <a:off x="2542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8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2043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29" name="Line 567"/>
                  <p:cNvSpPr>
                    <a:spLocks noChangeShapeType="1"/>
                  </p:cNvSpPr>
                  <p:nvPr/>
                </p:nvSpPr>
                <p:spPr bwMode="auto">
                  <a:xfrm>
                    <a:off x="2082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0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1" name="Line 569"/>
                  <p:cNvSpPr>
                    <a:spLocks noChangeShapeType="1"/>
                  </p:cNvSpPr>
                  <p:nvPr/>
                </p:nvSpPr>
                <p:spPr bwMode="auto">
                  <a:xfrm>
                    <a:off x="215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2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2198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3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223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4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227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5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176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6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1808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7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184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8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1883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9" name="Line 577"/>
                  <p:cNvSpPr>
                    <a:spLocks noChangeShapeType="1"/>
                  </p:cNvSpPr>
                  <p:nvPr/>
                </p:nvSpPr>
                <p:spPr bwMode="auto">
                  <a:xfrm>
                    <a:off x="192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0" name="Line 578"/>
                  <p:cNvSpPr>
                    <a:spLocks noChangeShapeType="1"/>
                  </p:cNvSpPr>
                  <p:nvPr/>
                </p:nvSpPr>
                <p:spPr bwMode="auto">
                  <a:xfrm>
                    <a:off x="196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1" name="Line 579"/>
                  <p:cNvSpPr>
                    <a:spLocks noChangeShapeType="1"/>
                  </p:cNvSpPr>
                  <p:nvPr/>
                </p:nvSpPr>
                <p:spPr bwMode="auto">
                  <a:xfrm>
                    <a:off x="200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2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1493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3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1532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4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156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5" name="Line 583"/>
                  <p:cNvSpPr>
                    <a:spLocks noChangeShapeType="1"/>
                  </p:cNvSpPr>
                  <p:nvPr/>
                </p:nvSpPr>
                <p:spPr bwMode="auto">
                  <a:xfrm>
                    <a:off x="160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6" name="Line 584"/>
                  <p:cNvSpPr>
                    <a:spLocks noChangeShapeType="1"/>
                  </p:cNvSpPr>
                  <p:nvPr/>
                </p:nvSpPr>
                <p:spPr bwMode="auto">
                  <a:xfrm>
                    <a:off x="1648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7" name="Line 585"/>
                  <p:cNvSpPr>
                    <a:spLocks noChangeShapeType="1"/>
                  </p:cNvSpPr>
                  <p:nvPr/>
                </p:nvSpPr>
                <p:spPr bwMode="auto">
                  <a:xfrm>
                    <a:off x="168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8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172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49" name="Line 587"/>
                  <p:cNvSpPr>
                    <a:spLocks noChangeShapeType="1"/>
                  </p:cNvSpPr>
                  <p:nvPr/>
                </p:nvSpPr>
                <p:spPr bwMode="auto">
                  <a:xfrm>
                    <a:off x="121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0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125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1" name="Line 589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2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132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3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137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4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140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5" name="Line 593"/>
                  <p:cNvSpPr>
                    <a:spLocks noChangeShapeType="1"/>
                  </p:cNvSpPr>
                  <p:nvPr/>
                </p:nvSpPr>
                <p:spPr bwMode="auto">
                  <a:xfrm>
                    <a:off x="1446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6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985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7" name="Line 595"/>
                  <p:cNvSpPr>
                    <a:spLocks noChangeShapeType="1"/>
                  </p:cNvSpPr>
                  <p:nvPr/>
                </p:nvSpPr>
                <p:spPr bwMode="auto">
                  <a:xfrm>
                    <a:off x="1024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8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1061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9" name="Line 597"/>
                  <p:cNvSpPr>
                    <a:spLocks noChangeShapeType="1"/>
                  </p:cNvSpPr>
                  <p:nvPr/>
                </p:nvSpPr>
                <p:spPr bwMode="auto">
                  <a:xfrm>
                    <a:off x="1099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60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1140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61" name="Line 599"/>
                  <p:cNvSpPr>
                    <a:spLocks noChangeShapeType="1"/>
                  </p:cNvSpPr>
                  <p:nvPr/>
                </p:nvSpPr>
                <p:spPr bwMode="auto">
                  <a:xfrm>
                    <a:off x="1177" y="2110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213" name="Text Box 600"/>
                <p:cNvSpPr txBox="1">
                  <a:spLocks noChangeArrowheads="1"/>
                </p:cNvSpPr>
                <p:nvPr/>
              </p:nvSpPr>
              <p:spPr bwMode="auto">
                <a:xfrm rot="-13224">
                  <a:off x="488" y="1645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5’</a:t>
                  </a:r>
                </a:p>
              </p:txBody>
            </p:sp>
          </p:grpSp>
          <p:sp>
            <p:nvSpPr>
              <p:cNvPr id="31209" name="Text Box 601"/>
              <p:cNvSpPr txBox="1">
                <a:spLocks noChangeArrowheads="1"/>
              </p:cNvSpPr>
              <p:nvPr/>
            </p:nvSpPr>
            <p:spPr bwMode="auto">
              <a:xfrm>
                <a:off x="701" y="1559"/>
                <a:ext cx="18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  <p:grpSp>
          <p:nvGrpSpPr>
            <p:cNvPr id="30729" name="Group 602"/>
            <p:cNvGrpSpPr>
              <a:grpSpLocks/>
            </p:cNvGrpSpPr>
            <p:nvPr/>
          </p:nvGrpSpPr>
          <p:grpSpPr bwMode="auto">
            <a:xfrm>
              <a:off x="836" y="3187"/>
              <a:ext cx="2541" cy="226"/>
              <a:chOff x="726" y="1327"/>
              <a:chExt cx="2541" cy="226"/>
            </a:xfrm>
          </p:grpSpPr>
          <p:sp>
            <p:nvSpPr>
              <p:cNvPr id="31140" name="Line 603"/>
              <p:cNvSpPr>
                <a:spLocks noChangeShapeType="1"/>
              </p:cNvSpPr>
              <p:nvPr/>
            </p:nvSpPr>
            <p:spPr bwMode="auto">
              <a:xfrm>
                <a:off x="845" y="1399"/>
                <a:ext cx="226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" name="Text Box 604"/>
              <p:cNvSpPr txBox="1">
                <a:spLocks noChangeArrowheads="1"/>
              </p:cNvSpPr>
              <p:nvPr/>
            </p:nvSpPr>
            <p:spPr bwMode="auto">
              <a:xfrm>
                <a:off x="3102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1142" name="Text Box 605"/>
              <p:cNvSpPr txBox="1">
                <a:spLocks noChangeArrowheads="1"/>
              </p:cNvSpPr>
              <p:nvPr/>
            </p:nvSpPr>
            <p:spPr bwMode="auto">
              <a:xfrm>
                <a:off x="727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  <p:sp>
            <p:nvSpPr>
              <p:cNvPr id="31143" name="Text Box 606"/>
              <p:cNvSpPr txBox="1">
                <a:spLocks noChangeArrowheads="1"/>
              </p:cNvSpPr>
              <p:nvPr/>
            </p:nvSpPr>
            <p:spPr bwMode="auto">
              <a:xfrm rot="-13224">
                <a:off x="726" y="141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1144" name="Text Box 607"/>
              <p:cNvSpPr txBox="1">
                <a:spLocks noChangeArrowheads="1"/>
              </p:cNvSpPr>
              <p:nvPr/>
            </p:nvSpPr>
            <p:spPr bwMode="auto">
              <a:xfrm rot="-13224">
                <a:off x="1108" y="1418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  <p:sp>
            <p:nvSpPr>
              <p:cNvPr id="31145" name="Line 608"/>
              <p:cNvSpPr>
                <a:spLocks noChangeShapeType="1"/>
              </p:cNvSpPr>
              <p:nvPr/>
            </p:nvSpPr>
            <p:spPr bwMode="auto">
              <a:xfrm rot="-13224">
                <a:off x="846" y="1472"/>
                <a:ext cx="2264" cy="7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146" name="Group 609"/>
              <p:cNvGrpSpPr>
                <a:grpSpLocks/>
              </p:cNvGrpSpPr>
              <p:nvPr/>
            </p:nvGrpSpPr>
            <p:grpSpPr bwMode="auto">
              <a:xfrm>
                <a:off x="858" y="1412"/>
                <a:ext cx="2211" cy="55"/>
                <a:chOff x="858" y="1878"/>
                <a:chExt cx="2211" cy="55"/>
              </a:xfrm>
            </p:grpSpPr>
            <p:sp>
              <p:nvSpPr>
                <p:cNvPr id="31148" name="Line 610"/>
                <p:cNvSpPr>
                  <a:spLocks noChangeShapeType="1"/>
                </p:cNvSpPr>
                <p:nvPr/>
              </p:nvSpPr>
              <p:spPr bwMode="auto">
                <a:xfrm>
                  <a:off x="8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9" name="Line 611"/>
                <p:cNvSpPr>
                  <a:spLocks noChangeShapeType="1"/>
                </p:cNvSpPr>
                <p:nvPr/>
              </p:nvSpPr>
              <p:spPr bwMode="auto">
                <a:xfrm>
                  <a:off x="8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0" name="Line 612"/>
                <p:cNvSpPr>
                  <a:spLocks noChangeShapeType="1"/>
                </p:cNvSpPr>
                <p:nvPr/>
              </p:nvSpPr>
              <p:spPr bwMode="auto">
                <a:xfrm>
                  <a:off x="93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1" name="Line 613"/>
                <p:cNvSpPr>
                  <a:spLocks noChangeShapeType="1"/>
                </p:cNvSpPr>
                <p:nvPr/>
              </p:nvSpPr>
              <p:spPr bwMode="auto">
                <a:xfrm>
                  <a:off x="97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2" name="Line 614"/>
                <p:cNvSpPr>
                  <a:spLocks noChangeShapeType="1"/>
                </p:cNvSpPr>
                <p:nvPr/>
              </p:nvSpPr>
              <p:spPr bwMode="auto">
                <a:xfrm>
                  <a:off x="101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3" name="Line 615"/>
                <p:cNvSpPr>
                  <a:spLocks noChangeShapeType="1"/>
                </p:cNvSpPr>
                <p:nvPr/>
              </p:nvSpPr>
              <p:spPr bwMode="auto">
                <a:xfrm>
                  <a:off x="105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4" name="Line 616"/>
                <p:cNvSpPr>
                  <a:spLocks noChangeShapeType="1"/>
                </p:cNvSpPr>
                <p:nvPr/>
              </p:nvSpPr>
              <p:spPr bwMode="auto">
                <a:xfrm>
                  <a:off x="10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5" name="Line 617"/>
                <p:cNvSpPr>
                  <a:spLocks noChangeShapeType="1"/>
                </p:cNvSpPr>
                <p:nvPr/>
              </p:nvSpPr>
              <p:spPr bwMode="auto">
                <a:xfrm>
                  <a:off x="11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6" name="Line 618"/>
                <p:cNvSpPr>
                  <a:spLocks noChangeShapeType="1"/>
                </p:cNvSpPr>
                <p:nvPr/>
              </p:nvSpPr>
              <p:spPr bwMode="auto">
                <a:xfrm>
                  <a:off x="116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7" name="Line 619"/>
                <p:cNvSpPr>
                  <a:spLocks noChangeShapeType="1"/>
                </p:cNvSpPr>
                <p:nvPr/>
              </p:nvSpPr>
              <p:spPr bwMode="auto">
                <a:xfrm>
                  <a:off x="120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8" name="Line 620"/>
                <p:cNvSpPr>
                  <a:spLocks noChangeShapeType="1"/>
                </p:cNvSpPr>
                <p:nvPr/>
              </p:nvSpPr>
              <p:spPr bwMode="auto">
                <a:xfrm>
                  <a:off x="124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9" name="Line 621"/>
                <p:cNvSpPr>
                  <a:spLocks noChangeShapeType="1"/>
                </p:cNvSpPr>
                <p:nvPr/>
              </p:nvSpPr>
              <p:spPr bwMode="auto">
                <a:xfrm>
                  <a:off x="128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0" name="Line 622"/>
                <p:cNvSpPr>
                  <a:spLocks noChangeShapeType="1"/>
                </p:cNvSpPr>
                <p:nvPr/>
              </p:nvSpPr>
              <p:spPr bwMode="auto">
                <a:xfrm>
                  <a:off x="132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1" name="Line 623"/>
                <p:cNvSpPr>
                  <a:spLocks noChangeShapeType="1"/>
                </p:cNvSpPr>
                <p:nvPr/>
              </p:nvSpPr>
              <p:spPr bwMode="auto">
                <a:xfrm>
                  <a:off x="135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2" name="Line 624"/>
                <p:cNvSpPr>
                  <a:spLocks noChangeShapeType="1"/>
                </p:cNvSpPr>
                <p:nvPr/>
              </p:nvSpPr>
              <p:spPr bwMode="auto">
                <a:xfrm>
                  <a:off x="13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3" name="Line 625"/>
                <p:cNvSpPr>
                  <a:spLocks noChangeShapeType="1"/>
                </p:cNvSpPr>
                <p:nvPr/>
              </p:nvSpPr>
              <p:spPr bwMode="auto">
                <a:xfrm>
                  <a:off x="143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4" name="Line 626"/>
                <p:cNvSpPr>
                  <a:spLocks noChangeShapeType="1"/>
                </p:cNvSpPr>
                <p:nvPr/>
              </p:nvSpPr>
              <p:spPr bwMode="auto">
                <a:xfrm>
                  <a:off x="147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5" name="Line 627"/>
                <p:cNvSpPr>
                  <a:spLocks noChangeShapeType="1"/>
                </p:cNvSpPr>
                <p:nvPr/>
              </p:nvSpPr>
              <p:spPr bwMode="auto">
                <a:xfrm>
                  <a:off x="151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6" name="Line 628"/>
                <p:cNvSpPr>
                  <a:spLocks noChangeShapeType="1"/>
                </p:cNvSpPr>
                <p:nvPr/>
              </p:nvSpPr>
              <p:spPr bwMode="auto">
                <a:xfrm>
                  <a:off x="155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7" name="Line 629"/>
                <p:cNvSpPr>
                  <a:spLocks noChangeShapeType="1"/>
                </p:cNvSpPr>
                <p:nvPr/>
              </p:nvSpPr>
              <p:spPr bwMode="auto">
                <a:xfrm>
                  <a:off x="15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8" name="Line 630"/>
                <p:cNvSpPr>
                  <a:spLocks noChangeShapeType="1"/>
                </p:cNvSpPr>
                <p:nvPr/>
              </p:nvSpPr>
              <p:spPr bwMode="auto">
                <a:xfrm>
                  <a:off x="16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9" name="Line 631"/>
                <p:cNvSpPr>
                  <a:spLocks noChangeShapeType="1"/>
                </p:cNvSpPr>
                <p:nvPr/>
              </p:nvSpPr>
              <p:spPr bwMode="auto">
                <a:xfrm>
                  <a:off x="1655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0" name="Line 632"/>
                <p:cNvSpPr>
                  <a:spLocks noChangeShapeType="1"/>
                </p:cNvSpPr>
                <p:nvPr/>
              </p:nvSpPr>
              <p:spPr bwMode="auto">
                <a:xfrm>
                  <a:off x="169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1" name="Line 633"/>
                <p:cNvSpPr>
                  <a:spLocks noChangeShapeType="1"/>
                </p:cNvSpPr>
                <p:nvPr/>
              </p:nvSpPr>
              <p:spPr bwMode="auto">
                <a:xfrm>
                  <a:off x="173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2" name="Line 634"/>
                <p:cNvSpPr>
                  <a:spLocks noChangeShapeType="1"/>
                </p:cNvSpPr>
                <p:nvPr/>
              </p:nvSpPr>
              <p:spPr bwMode="auto">
                <a:xfrm>
                  <a:off x="176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3" name="Line 635"/>
                <p:cNvSpPr>
                  <a:spLocks noChangeShapeType="1"/>
                </p:cNvSpPr>
                <p:nvPr/>
              </p:nvSpPr>
              <p:spPr bwMode="auto">
                <a:xfrm>
                  <a:off x="181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4" name="Line 636"/>
                <p:cNvSpPr>
                  <a:spLocks noChangeShapeType="1"/>
                </p:cNvSpPr>
                <p:nvPr/>
              </p:nvSpPr>
              <p:spPr bwMode="auto">
                <a:xfrm>
                  <a:off x="184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5" name="Line 637"/>
                <p:cNvSpPr>
                  <a:spLocks noChangeShapeType="1"/>
                </p:cNvSpPr>
                <p:nvPr/>
              </p:nvSpPr>
              <p:spPr bwMode="auto">
                <a:xfrm>
                  <a:off x="188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6" name="Line 638"/>
                <p:cNvSpPr>
                  <a:spLocks noChangeShapeType="1"/>
                </p:cNvSpPr>
                <p:nvPr/>
              </p:nvSpPr>
              <p:spPr bwMode="auto">
                <a:xfrm>
                  <a:off x="192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7" name="Line 639"/>
                <p:cNvSpPr>
                  <a:spLocks noChangeShapeType="1"/>
                </p:cNvSpPr>
                <p:nvPr/>
              </p:nvSpPr>
              <p:spPr bwMode="auto">
                <a:xfrm>
                  <a:off x="196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8" name="Line 640"/>
                <p:cNvSpPr>
                  <a:spLocks noChangeShapeType="1"/>
                </p:cNvSpPr>
                <p:nvPr/>
              </p:nvSpPr>
              <p:spPr bwMode="auto">
                <a:xfrm>
                  <a:off x="200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9" name="Line 641"/>
                <p:cNvSpPr>
                  <a:spLocks noChangeShapeType="1"/>
                </p:cNvSpPr>
                <p:nvPr/>
              </p:nvSpPr>
              <p:spPr bwMode="auto">
                <a:xfrm>
                  <a:off x="204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0" name="Line 642"/>
                <p:cNvSpPr>
                  <a:spLocks noChangeShapeType="1"/>
                </p:cNvSpPr>
                <p:nvPr/>
              </p:nvSpPr>
              <p:spPr bwMode="auto">
                <a:xfrm>
                  <a:off x="208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1" name="Line 643"/>
                <p:cNvSpPr>
                  <a:spLocks noChangeShapeType="1"/>
                </p:cNvSpPr>
                <p:nvPr/>
              </p:nvSpPr>
              <p:spPr bwMode="auto">
                <a:xfrm>
                  <a:off x="211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2" name="Line 644"/>
                <p:cNvSpPr>
                  <a:spLocks noChangeShapeType="1"/>
                </p:cNvSpPr>
                <p:nvPr/>
              </p:nvSpPr>
              <p:spPr bwMode="auto">
                <a:xfrm>
                  <a:off x="21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3" name="Line 645"/>
                <p:cNvSpPr>
                  <a:spLocks noChangeShapeType="1"/>
                </p:cNvSpPr>
                <p:nvPr/>
              </p:nvSpPr>
              <p:spPr bwMode="auto">
                <a:xfrm>
                  <a:off x="220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4" name="Line 646"/>
                <p:cNvSpPr>
                  <a:spLocks noChangeShapeType="1"/>
                </p:cNvSpPr>
                <p:nvPr/>
              </p:nvSpPr>
              <p:spPr bwMode="auto">
                <a:xfrm>
                  <a:off x="224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5" name="Line 647"/>
                <p:cNvSpPr>
                  <a:spLocks noChangeShapeType="1"/>
                </p:cNvSpPr>
                <p:nvPr/>
              </p:nvSpPr>
              <p:spPr bwMode="auto">
                <a:xfrm>
                  <a:off x="227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6" name="Line 648"/>
                <p:cNvSpPr>
                  <a:spLocks noChangeShapeType="1"/>
                </p:cNvSpPr>
                <p:nvPr/>
              </p:nvSpPr>
              <p:spPr bwMode="auto">
                <a:xfrm>
                  <a:off x="231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7" name="Line 649"/>
                <p:cNvSpPr>
                  <a:spLocks noChangeShapeType="1"/>
                </p:cNvSpPr>
                <p:nvPr/>
              </p:nvSpPr>
              <p:spPr bwMode="auto">
                <a:xfrm>
                  <a:off x="235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8" name="Line 650"/>
                <p:cNvSpPr>
                  <a:spLocks noChangeShapeType="1"/>
                </p:cNvSpPr>
                <p:nvPr/>
              </p:nvSpPr>
              <p:spPr bwMode="auto">
                <a:xfrm>
                  <a:off x="239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9" name="Line 651"/>
                <p:cNvSpPr>
                  <a:spLocks noChangeShapeType="1"/>
                </p:cNvSpPr>
                <p:nvPr/>
              </p:nvSpPr>
              <p:spPr bwMode="auto">
                <a:xfrm>
                  <a:off x="243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0" name="Line 652"/>
                <p:cNvSpPr>
                  <a:spLocks noChangeShapeType="1"/>
                </p:cNvSpPr>
                <p:nvPr/>
              </p:nvSpPr>
              <p:spPr bwMode="auto">
                <a:xfrm>
                  <a:off x="24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1" name="Line 653"/>
                <p:cNvSpPr>
                  <a:spLocks noChangeShapeType="1"/>
                </p:cNvSpPr>
                <p:nvPr/>
              </p:nvSpPr>
              <p:spPr bwMode="auto">
                <a:xfrm>
                  <a:off x="250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2" name="Line 654"/>
                <p:cNvSpPr>
                  <a:spLocks noChangeShapeType="1"/>
                </p:cNvSpPr>
                <p:nvPr/>
              </p:nvSpPr>
              <p:spPr bwMode="auto">
                <a:xfrm>
                  <a:off x="254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3" name="Line 655"/>
                <p:cNvSpPr>
                  <a:spLocks noChangeShapeType="1"/>
                </p:cNvSpPr>
                <p:nvPr/>
              </p:nvSpPr>
              <p:spPr bwMode="auto">
                <a:xfrm>
                  <a:off x="258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4" name="Line 656"/>
                <p:cNvSpPr>
                  <a:spLocks noChangeShapeType="1"/>
                </p:cNvSpPr>
                <p:nvPr/>
              </p:nvSpPr>
              <p:spPr bwMode="auto">
                <a:xfrm>
                  <a:off x="262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5" name="Line 657"/>
                <p:cNvSpPr>
                  <a:spLocks noChangeShapeType="1"/>
                </p:cNvSpPr>
                <p:nvPr/>
              </p:nvSpPr>
              <p:spPr bwMode="auto">
                <a:xfrm>
                  <a:off x="26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6" name="Line 658"/>
                <p:cNvSpPr>
                  <a:spLocks noChangeShapeType="1"/>
                </p:cNvSpPr>
                <p:nvPr/>
              </p:nvSpPr>
              <p:spPr bwMode="auto">
                <a:xfrm>
                  <a:off x="269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7" name="Line 659"/>
                <p:cNvSpPr>
                  <a:spLocks noChangeShapeType="1"/>
                </p:cNvSpPr>
                <p:nvPr/>
              </p:nvSpPr>
              <p:spPr bwMode="auto">
                <a:xfrm>
                  <a:off x="272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8" name="Line 660"/>
                <p:cNvSpPr>
                  <a:spLocks noChangeShapeType="1"/>
                </p:cNvSpPr>
                <p:nvPr/>
              </p:nvSpPr>
              <p:spPr bwMode="auto">
                <a:xfrm>
                  <a:off x="27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9" name="Line 661"/>
                <p:cNvSpPr>
                  <a:spLocks noChangeShapeType="1"/>
                </p:cNvSpPr>
                <p:nvPr/>
              </p:nvSpPr>
              <p:spPr bwMode="auto">
                <a:xfrm>
                  <a:off x="280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0" name="Line 662"/>
                <p:cNvSpPr>
                  <a:spLocks noChangeShapeType="1"/>
                </p:cNvSpPr>
                <p:nvPr/>
              </p:nvSpPr>
              <p:spPr bwMode="auto">
                <a:xfrm>
                  <a:off x="284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1" name="Line 663"/>
                <p:cNvSpPr>
                  <a:spLocks noChangeShapeType="1"/>
                </p:cNvSpPr>
                <p:nvPr/>
              </p:nvSpPr>
              <p:spPr bwMode="auto">
                <a:xfrm>
                  <a:off x="288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2" name="Line 664"/>
                <p:cNvSpPr>
                  <a:spLocks noChangeShapeType="1"/>
                </p:cNvSpPr>
                <p:nvPr/>
              </p:nvSpPr>
              <p:spPr bwMode="auto">
                <a:xfrm>
                  <a:off x="2920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3" name="Line 665"/>
                <p:cNvSpPr>
                  <a:spLocks noChangeShapeType="1"/>
                </p:cNvSpPr>
                <p:nvPr/>
              </p:nvSpPr>
              <p:spPr bwMode="auto">
                <a:xfrm>
                  <a:off x="29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4" name="Line 666"/>
                <p:cNvSpPr>
                  <a:spLocks noChangeShapeType="1"/>
                </p:cNvSpPr>
                <p:nvPr/>
              </p:nvSpPr>
              <p:spPr bwMode="auto">
                <a:xfrm>
                  <a:off x="299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5" name="Line 667"/>
                <p:cNvSpPr>
                  <a:spLocks noChangeShapeType="1"/>
                </p:cNvSpPr>
                <p:nvPr/>
              </p:nvSpPr>
              <p:spPr bwMode="auto">
                <a:xfrm>
                  <a:off x="303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6" name="Line 668"/>
                <p:cNvSpPr>
                  <a:spLocks noChangeShapeType="1"/>
                </p:cNvSpPr>
                <p:nvPr/>
              </p:nvSpPr>
              <p:spPr bwMode="auto">
                <a:xfrm>
                  <a:off x="306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147" name="Text Box 669"/>
              <p:cNvSpPr txBox="1">
                <a:spLocks noChangeArrowheads="1"/>
              </p:cNvSpPr>
              <p:nvPr/>
            </p:nvSpPr>
            <p:spPr bwMode="auto">
              <a:xfrm>
                <a:off x="3100" y="140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  <p:grpSp>
          <p:nvGrpSpPr>
            <p:cNvPr id="30730" name="Group 670"/>
            <p:cNvGrpSpPr>
              <a:grpSpLocks/>
            </p:cNvGrpSpPr>
            <p:nvPr/>
          </p:nvGrpSpPr>
          <p:grpSpPr bwMode="auto">
            <a:xfrm>
              <a:off x="836" y="2541"/>
              <a:ext cx="2541" cy="226"/>
              <a:chOff x="726" y="1327"/>
              <a:chExt cx="2541" cy="226"/>
            </a:xfrm>
          </p:grpSpPr>
          <p:sp>
            <p:nvSpPr>
              <p:cNvPr id="31073" name="Line 671"/>
              <p:cNvSpPr>
                <a:spLocks noChangeShapeType="1"/>
              </p:cNvSpPr>
              <p:nvPr/>
            </p:nvSpPr>
            <p:spPr bwMode="auto">
              <a:xfrm>
                <a:off x="845" y="1399"/>
                <a:ext cx="226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4" name="Text Box 672"/>
              <p:cNvSpPr txBox="1">
                <a:spLocks noChangeArrowheads="1"/>
              </p:cNvSpPr>
              <p:nvPr/>
            </p:nvSpPr>
            <p:spPr bwMode="auto">
              <a:xfrm>
                <a:off x="3102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1075" name="Text Box 673"/>
              <p:cNvSpPr txBox="1">
                <a:spLocks noChangeArrowheads="1"/>
              </p:cNvSpPr>
              <p:nvPr/>
            </p:nvSpPr>
            <p:spPr bwMode="auto">
              <a:xfrm>
                <a:off x="727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  <p:sp>
            <p:nvSpPr>
              <p:cNvPr id="31076" name="Text Box 674"/>
              <p:cNvSpPr txBox="1">
                <a:spLocks noChangeArrowheads="1"/>
              </p:cNvSpPr>
              <p:nvPr/>
            </p:nvSpPr>
            <p:spPr bwMode="auto">
              <a:xfrm rot="-13224">
                <a:off x="726" y="141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1077" name="Text Box 675"/>
              <p:cNvSpPr txBox="1">
                <a:spLocks noChangeArrowheads="1"/>
              </p:cNvSpPr>
              <p:nvPr/>
            </p:nvSpPr>
            <p:spPr bwMode="auto">
              <a:xfrm rot="-13224">
                <a:off x="1108" y="1418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  <p:sp>
            <p:nvSpPr>
              <p:cNvPr id="31078" name="Line 676"/>
              <p:cNvSpPr>
                <a:spLocks noChangeShapeType="1"/>
              </p:cNvSpPr>
              <p:nvPr/>
            </p:nvSpPr>
            <p:spPr bwMode="auto">
              <a:xfrm rot="-13224">
                <a:off x="846" y="1472"/>
                <a:ext cx="2264" cy="7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079" name="Group 677"/>
              <p:cNvGrpSpPr>
                <a:grpSpLocks/>
              </p:cNvGrpSpPr>
              <p:nvPr/>
            </p:nvGrpSpPr>
            <p:grpSpPr bwMode="auto">
              <a:xfrm>
                <a:off x="858" y="1412"/>
                <a:ext cx="2211" cy="55"/>
                <a:chOff x="858" y="1878"/>
                <a:chExt cx="2211" cy="55"/>
              </a:xfrm>
            </p:grpSpPr>
            <p:sp>
              <p:nvSpPr>
                <p:cNvPr id="31081" name="Line 678"/>
                <p:cNvSpPr>
                  <a:spLocks noChangeShapeType="1"/>
                </p:cNvSpPr>
                <p:nvPr/>
              </p:nvSpPr>
              <p:spPr bwMode="auto">
                <a:xfrm>
                  <a:off x="8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2" name="Line 679"/>
                <p:cNvSpPr>
                  <a:spLocks noChangeShapeType="1"/>
                </p:cNvSpPr>
                <p:nvPr/>
              </p:nvSpPr>
              <p:spPr bwMode="auto">
                <a:xfrm>
                  <a:off x="8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3" name="Line 680"/>
                <p:cNvSpPr>
                  <a:spLocks noChangeShapeType="1"/>
                </p:cNvSpPr>
                <p:nvPr/>
              </p:nvSpPr>
              <p:spPr bwMode="auto">
                <a:xfrm>
                  <a:off x="93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4" name="Line 681"/>
                <p:cNvSpPr>
                  <a:spLocks noChangeShapeType="1"/>
                </p:cNvSpPr>
                <p:nvPr/>
              </p:nvSpPr>
              <p:spPr bwMode="auto">
                <a:xfrm>
                  <a:off x="97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5" name="Line 682"/>
                <p:cNvSpPr>
                  <a:spLocks noChangeShapeType="1"/>
                </p:cNvSpPr>
                <p:nvPr/>
              </p:nvSpPr>
              <p:spPr bwMode="auto">
                <a:xfrm>
                  <a:off x="101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6" name="Line 683"/>
                <p:cNvSpPr>
                  <a:spLocks noChangeShapeType="1"/>
                </p:cNvSpPr>
                <p:nvPr/>
              </p:nvSpPr>
              <p:spPr bwMode="auto">
                <a:xfrm>
                  <a:off x="105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7" name="Line 684"/>
                <p:cNvSpPr>
                  <a:spLocks noChangeShapeType="1"/>
                </p:cNvSpPr>
                <p:nvPr/>
              </p:nvSpPr>
              <p:spPr bwMode="auto">
                <a:xfrm>
                  <a:off x="10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8" name="Line 685"/>
                <p:cNvSpPr>
                  <a:spLocks noChangeShapeType="1"/>
                </p:cNvSpPr>
                <p:nvPr/>
              </p:nvSpPr>
              <p:spPr bwMode="auto">
                <a:xfrm>
                  <a:off x="11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9" name="Line 686"/>
                <p:cNvSpPr>
                  <a:spLocks noChangeShapeType="1"/>
                </p:cNvSpPr>
                <p:nvPr/>
              </p:nvSpPr>
              <p:spPr bwMode="auto">
                <a:xfrm>
                  <a:off x="116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0" name="Line 687"/>
                <p:cNvSpPr>
                  <a:spLocks noChangeShapeType="1"/>
                </p:cNvSpPr>
                <p:nvPr/>
              </p:nvSpPr>
              <p:spPr bwMode="auto">
                <a:xfrm>
                  <a:off x="120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1" name="Line 688"/>
                <p:cNvSpPr>
                  <a:spLocks noChangeShapeType="1"/>
                </p:cNvSpPr>
                <p:nvPr/>
              </p:nvSpPr>
              <p:spPr bwMode="auto">
                <a:xfrm>
                  <a:off x="124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2" name="Line 689"/>
                <p:cNvSpPr>
                  <a:spLocks noChangeShapeType="1"/>
                </p:cNvSpPr>
                <p:nvPr/>
              </p:nvSpPr>
              <p:spPr bwMode="auto">
                <a:xfrm>
                  <a:off x="128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3" name="Line 690"/>
                <p:cNvSpPr>
                  <a:spLocks noChangeShapeType="1"/>
                </p:cNvSpPr>
                <p:nvPr/>
              </p:nvSpPr>
              <p:spPr bwMode="auto">
                <a:xfrm>
                  <a:off x="132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4" name="Line 691"/>
                <p:cNvSpPr>
                  <a:spLocks noChangeShapeType="1"/>
                </p:cNvSpPr>
                <p:nvPr/>
              </p:nvSpPr>
              <p:spPr bwMode="auto">
                <a:xfrm>
                  <a:off x="135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5" name="Line 692"/>
                <p:cNvSpPr>
                  <a:spLocks noChangeShapeType="1"/>
                </p:cNvSpPr>
                <p:nvPr/>
              </p:nvSpPr>
              <p:spPr bwMode="auto">
                <a:xfrm>
                  <a:off x="13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6" name="Line 693"/>
                <p:cNvSpPr>
                  <a:spLocks noChangeShapeType="1"/>
                </p:cNvSpPr>
                <p:nvPr/>
              </p:nvSpPr>
              <p:spPr bwMode="auto">
                <a:xfrm>
                  <a:off x="143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7" name="Line 694"/>
                <p:cNvSpPr>
                  <a:spLocks noChangeShapeType="1"/>
                </p:cNvSpPr>
                <p:nvPr/>
              </p:nvSpPr>
              <p:spPr bwMode="auto">
                <a:xfrm>
                  <a:off x="147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8" name="Line 695"/>
                <p:cNvSpPr>
                  <a:spLocks noChangeShapeType="1"/>
                </p:cNvSpPr>
                <p:nvPr/>
              </p:nvSpPr>
              <p:spPr bwMode="auto">
                <a:xfrm>
                  <a:off x="151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9" name="Line 696"/>
                <p:cNvSpPr>
                  <a:spLocks noChangeShapeType="1"/>
                </p:cNvSpPr>
                <p:nvPr/>
              </p:nvSpPr>
              <p:spPr bwMode="auto">
                <a:xfrm>
                  <a:off x="155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0" name="Line 697"/>
                <p:cNvSpPr>
                  <a:spLocks noChangeShapeType="1"/>
                </p:cNvSpPr>
                <p:nvPr/>
              </p:nvSpPr>
              <p:spPr bwMode="auto">
                <a:xfrm>
                  <a:off x="15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1" name="Line 698"/>
                <p:cNvSpPr>
                  <a:spLocks noChangeShapeType="1"/>
                </p:cNvSpPr>
                <p:nvPr/>
              </p:nvSpPr>
              <p:spPr bwMode="auto">
                <a:xfrm>
                  <a:off x="16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2" name="Line 699"/>
                <p:cNvSpPr>
                  <a:spLocks noChangeShapeType="1"/>
                </p:cNvSpPr>
                <p:nvPr/>
              </p:nvSpPr>
              <p:spPr bwMode="auto">
                <a:xfrm>
                  <a:off x="1655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3" name="Line 700"/>
                <p:cNvSpPr>
                  <a:spLocks noChangeShapeType="1"/>
                </p:cNvSpPr>
                <p:nvPr/>
              </p:nvSpPr>
              <p:spPr bwMode="auto">
                <a:xfrm>
                  <a:off x="169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4" name="Line 701"/>
                <p:cNvSpPr>
                  <a:spLocks noChangeShapeType="1"/>
                </p:cNvSpPr>
                <p:nvPr/>
              </p:nvSpPr>
              <p:spPr bwMode="auto">
                <a:xfrm>
                  <a:off x="173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5" name="Line 702"/>
                <p:cNvSpPr>
                  <a:spLocks noChangeShapeType="1"/>
                </p:cNvSpPr>
                <p:nvPr/>
              </p:nvSpPr>
              <p:spPr bwMode="auto">
                <a:xfrm>
                  <a:off x="176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6" name="Line 703"/>
                <p:cNvSpPr>
                  <a:spLocks noChangeShapeType="1"/>
                </p:cNvSpPr>
                <p:nvPr/>
              </p:nvSpPr>
              <p:spPr bwMode="auto">
                <a:xfrm>
                  <a:off x="181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7" name="Line 704"/>
                <p:cNvSpPr>
                  <a:spLocks noChangeShapeType="1"/>
                </p:cNvSpPr>
                <p:nvPr/>
              </p:nvSpPr>
              <p:spPr bwMode="auto">
                <a:xfrm>
                  <a:off x="184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8" name="Line 705"/>
                <p:cNvSpPr>
                  <a:spLocks noChangeShapeType="1"/>
                </p:cNvSpPr>
                <p:nvPr/>
              </p:nvSpPr>
              <p:spPr bwMode="auto">
                <a:xfrm>
                  <a:off x="188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9" name="Line 706"/>
                <p:cNvSpPr>
                  <a:spLocks noChangeShapeType="1"/>
                </p:cNvSpPr>
                <p:nvPr/>
              </p:nvSpPr>
              <p:spPr bwMode="auto">
                <a:xfrm>
                  <a:off x="192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0" name="Line 707"/>
                <p:cNvSpPr>
                  <a:spLocks noChangeShapeType="1"/>
                </p:cNvSpPr>
                <p:nvPr/>
              </p:nvSpPr>
              <p:spPr bwMode="auto">
                <a:xfrm>
                  <a:off x="196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1" name="Line 708"/>
                <p:cNvSpPr>
                  <a:spLocks noChangeShapeType="1"/>
                </p:cNvSpPr>
                <p:nvPr/>
              </p:nvSpPr>
              <p:spPr bwMode="auto">
                <a:xfrm>
                  <a:off x="200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2" name="Line 709"/>
                <p:cNvSpPr>
                  <a:spLocks noChangeShapeType="1"/>
                </p:cNvSpPr>
                <p:nvPr/>
              </p:nvSpPr>
              <p:spPr bwMode="auto">
                <a:xfrm>
                  <a:off x="204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3" name="Line 710"/>
                <p:cNvSpPr>
                  <a:spLocks noChangeShapeType="1"/>
                </p:cNvSpPr>
                <p:nvPr/>
              </p:nvSpPr>
              <p:spPr bwMode="auto">
                <a:xfrm>
                  <a:off x="208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4" name="Line 711"/>
                <p:cNvSpPr>
                  <a:spLocks noChangeShapeType="1"/>
                </p:cNvSpPr>
                <p:nvPr/>
              </p:nvSpPr>
              <p:spPr bwMode="auto">
                <a:xfrm>
                  <a:off x="211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5" name="Line 712"/>
                <p:cNvSpPr>
                  <a:spLocks noChangeShapeType="1"/>
                </p:cNvSpPr>
                <p:nvPr/>
              </p:nvSpPr>
              <p:spPr bwMode="auto">
                <a:xfrm>
                  <a:off x="21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6" name="Line 713"/>
                <p:cNvSpPr>
                  <a:spLocks noChangeShapeType="1"/>
                </p:cNvSpPr>
                <p:nvPr/>
              </p:nvSpPr>
              <p:spPr bwMode="auto">
                <a:xfrm>
                  <a:off x="220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7" name="Line 714"/>
                <p:cNvSpPr>
                  <a:spLocks noChangeShapeType="1"/>
                </p:cNvSpPr>
                <p:nvPr/>
              </p:nvSpPr>
              <p:spPr bwMode="auto">
                <a:xfrm>
                  <a:off x="224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8" name="Line 715"/>
                <p:cNvSpPr>
                  <a:spLocks noChangeShapeType="1"/>
                </p:cNvSpPr>
                <p:nvPr/>
              </p:nvSpPr>
              <p:spPr bwMode="auto">
                <a:xfrm>
                  <a:off x="227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9" name="Line 716"/>
                <p:cNvSpPr>
                  <a:spLocks noChangeShapeType="1"/>
                </p:cNvSpPr>
                <p:nvPr/>
              </p:nvSpPr>
              <p:spPr bwMode="auto">
                <a:xfrm>
                  <a:off x="231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0" name="Line 717"/>
                <p:cNvSpPr>
                  <a:spLocks noChangeShapeType="1"/>
                </p:cNvSpPr>
                <p:nvPr/>
              </p:nvSpPr>
              <p:spPr bwMode="auto">
                <a:xfrm>
                  <a:off x="235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1" name="Line 718"/>
                <p:cNvSpPr>
                  <a:spLocks noChangeShapeType="1"/>
                </p:cNvSpPr>
                <p:nvPr/>
              </p:nvSpPr>
              <p:spPr bwMode="auto">
                <a:xfrm>
                  <a:off x="239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2" name="Line 719"/>
                <p:cNvSpPr>
                  <a:spLocks noChangeShapeType="1"/>
                </p:cNvSpPr>
                <p:nvPr/>
              </p:nvSpPr>
              <p:spPr bwMode="auto">
                <a:xfrm>
                  <a:off x="243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3" name="Line 720"/>
                <p:cNvSpPr>
                  <a:spLocks noChangeShapeType="1"/>
                </p:cNvSpPr>
                <p:nvPr/>
              </p:nvSpPr>
              <p:spPr bwMode="auto">
                <a:xfrm>
                  <a:off x="24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4" name="Line 721"/>
                <p:cNvSpPr>
                  <a:spLocks noChangeShapeType="1"/>
                </p:cNvSpPr>
                <p:nvPr/>
              </p:nvSpPr>
              <p:spPr bwMode="auto">
                <a:xfrm>
                  <a:off x="250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5" name="Line 722"/>
                <p:cNvSpPr>
                  <a:spLocks noChangeShapeType="1"/>
                </p:cNvSpPr>
                <p:nvPr/>
              </p:nvSpPr>
              <p:spPr bwMode="auto">
                <a:xfrm>
                  <a:off x="254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6" name="Line 723"/>
                <p:cNvSpPr>
                  <a:spLocks noChangeShapeType="1"/>
                </p:cNvSpPr>
                <p:nvPr/>
              </p:nvSpPr>
              <p:spPr bwMode="auto">
                <a:xfrm>
                  <a:off x="258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7" name="Line 724"/>
                <p:cNvSpPr>
                  <a:spLocks noChangeShapeType="1"/>
                </p:cNvSpPr>
                <p:nvPr/>
              </p:nvSpPr>
              <p:spPr bwMode="auto">
                <a:xfrm>
                  <a:off x="262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8" name="Line 725"/>
                <p:cNvSpPr>
                  <a:spLocks noChangeShapeType="1"/>
                </p:cNvSpPr>
                <p:nvPr/>
              </p:nvSpPr>
              <p:spPr bwMode="auto">
                <a:xfrm>
                  <a:off x="26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9" name="Line 726"/>
                <p:cNvSpPr>
                  <a:spLocks noChangeShapeType="1"/>
                </p:cNvSpPr>
                <p:nvPr/>
              </p:nvSpPr>
              <p:spPr bwMode="auto">
                <a:xfrm>
                  <a:off x="269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0" name="Line 727"/>
                <p:cNvSpPr>
                  <a:spLocks noChangeShapeType="1"/>
                </p:cNvSpPr>
                <p:nvPr/>
              </p:nvSpPr>
              <p:spPr bwMode="auto">
                <a:xfrm>
                  <a:off x="272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1" name="Line 728"/>
                <p:cNvSpPr>
                  <a:spLocks noChangeShapeType="1"/>
                </p:cNvSpPr>
                <p:nvPr/>
              </p:nvSpPr>
              <p:spPr bwMode="auto">
                <a:xfrm>
                  <a:off x="27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2" name="Line 729"/>
                <p:cNvSpPr>
                  <a:spLocks noChangeShapeType="1"/>
                </p:cNvSpPr>
                <p:nvPr/>
              </p:nvSpPr>
              <p:spPr bwMode="auto">
                <a:xfrm>
                  <a:off x="280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3" name="Line 730"/>
                <p:cNvSpPr>
                  <a:spLocks noChangeShapeType="1"/>
                </p:cNvSpPr>
                <p:nvPr/>
              </p:nvSpPr>
              <p:spPr bwMode="auto">
                <a:xfrm>
                  <a:off x="284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4" name="Line 731"/>
                <p:cNvSpPr>
                  <a:spLocks noChangeShapeType="1"/>
                </p:cNvSpPr>
                <p:nvPr/>
              </p:nvSpPr>
              <p:spPr bwMode="auto">
                <a:xfrm>
                  <a:off x="288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5" name="Line 732"/>
                <p:cNvSpPr>
                  <a:spLocks noChangeShapeType="1"/>
                </p:cNvSpPr>
                <p:nvPr/>
              </p:nvSpPr>
              <p:spPr bwMode="auto">
                <a:xfrm>
                  <a:off x="2920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6" name="Line 733"/>
                <p:cNvSpPr>
                  <a:spLocks noChangeShapeType="1"/>
                </p:cNvSpPr>
                <p:nvPr/>
              </p:nvSpPr>
              <p:spPr bwMode="auto">
                <a:xfrm>
                  <a:off x="29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7" name="Line 734"/>
                <p:cNvSpPr>
                  <a:spLocks noChangeShapeType="1"/>
                </p:cNvSpPr>
                <p:nvPr/>
              </p:nvSpPr>
              <p:spPr bwMode="auto">
                <a:xfrm>
                  <a:off x="299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8" name="Line 735"/>
                <p:cNvSpPr>
                  <a:spLocks noChangeShapeType="1"/>
                </p:cNvSpPr>
                <p:nvPr/>
              </p:nvSpPr>
              <p:spPr bwMode="auto">
                <a:xfrm>
                  <a:off x="303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9" name="Line 736"/>
                <p:cNvSpPr>
                  <a:spLocks noChangeShapeType="1"/>
                </p:cNvSpPr>
                <p:nvPr/>
              </p:nvSpPr>
              <p:spPr bwMode="auto">
                <a:xfrm>
                  <a:off x="306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080" name="Text Box 737"/>
              <p:cNvSpPr txBox="1">
                <a:spLocks noChangeArrowheads="1"/>
              </p:cNvSpPr>
              <p:nvPr/>
            </p:nvSpPr>
            <p:spPr bwMode="auto">
              <a:xfrm>
                <a:off x="3100" y="140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  <p:grpSp>
          <p:nvGrpSpPr>
            <p:cNvPr id="30731" name="Group 738"/>
            <p:cNvGrpSpPr>
              <a:grpSpLocks/>
            </p:cNvGrpSpPr>
            <p:nvPr/>
          </p:nvGrpSpPr>
          <p:grpSpPr bwMode="auto">
            <a:xfrm>
              <a:off x="836" y="2739"/>
              <a:ext cx="2541" cy="482"/>
              <a:chOff x="763" y="2639"/>
              <a:chExt cx="2541" cy="482"/>
            </a:xfrm>
          </p:grpSpPr>
          <p:grpSp>
            <p:nvGrpSpPr>
              <p:cNvPr id="30937" name="Group 739"/>
              <p:cNvGrpSpPr>
                <a:grpSpLocks/>
              </p:cNvGrpSpPr>
              <p:nvPr/>
            </p:nvGrpSpPr>
            <p:grpSpPr bwMode="auto">
              <a:xfrm>
                <a:off x="763" y="2895"/>
                <a:ext cx="2541" cy="226"/>
                <a:chOff x="726" y="1327"/>
                <a:chExt cx="2541" cy="226"/>
              </a:xfrm>
            </p:grpSpPr>
            <p:sp>
              <p:nvSpPr>
                <p:cNvPr id="31006" name="Line 740"/>
                <p:cNvSpPr>
                  <a:spLocks noChangeShapeType="1"/>
                </p:cNvSpPr>
                <p:nvPr/>
              </p:nvSpPr>
              <p:spPr bwMode="auto">
                <a:xfrm>
                  <a:off x="845" y="1399"/>
                  <a:ext cx="2264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07" name="Text Box 741"/>
                <p:cNvSpPr txBox="1">
                  <a:spLocks noChangeArrowheads="1"/>
                </p:cNvSpPr>
                <p:nvPr/>
              </p:nvSpPr>
              <p:spPr bwMode="auto">
                <a:xfrm>
                  <a:off x="3102" y="1327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5’</a:t>
                  </a:r>
                </a:p>
              </p:txBody>
            </p:sp>
            <p:sp>
              <p:nvSpPr>
                <p:cNvPr id="31008" name="Text Box 742"/>
                <p:cNvSpPr txBox="1">
                  <a:spLocks noChangeArrowheads="1"/>
                </p:cNvSpPr>
                <p:nvPr/>
              </p:nvSpPr>
              <p:spPr bwMode="auto">
                <a:xfrm>
                  <a:off x="727" y="1327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3’</a:t>
                  </a:r>
                </a:p>
              </p:txBody>
            </p:sp>
            <p:sp>
              <p:nvSpPr>
                <p:cNvPr id="31009" name="Text Box 743"/>
                <p:cNvSpPr txBox="1">
                  <a:spLocks noChangeArrowheads="1"/>
                </p:cNvSpPr>
                <p:nvPr/>
              </p:nvSpPr>
              <p:spPr bwMode="auto">
                <a:xfrm rot="-13224">
                  <a:off x="726" y="1417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5’</a:t>
                  </a:r>
                </a:p>
              </p:txBody>
            </p:sp>
            <p:sp>
              <p:nvSpPr>
                <p:cNvPr id="31010" name="Text Box 744"/>
                <p:cNvSpPr txBox="1">
                  <a:spLocks noChangeArrowheads="1"/>
                </p:cNvSpPr>
                <p:nvPr/>
              </p:nvSpPr>
              <p:spPr bwMode="auto">
                <a:xfrm rot="-13224">
                  <a:off x="1108" y="1418"/>
                  <a:ext cx="116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8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011" name="Line 745"/>
                <p:cNvSpPr>
                  <a:spLocks noChangeShapeType="1"/>
                </p:cNvSpPr>
                <p:nvPr/>
              </p:nvSpPr>
              <p:spPr bwMode="auto">
                <a:xfrm rot="-13224">
                  <a:off x="846" y="1472"/>
                  <a:ext cx="2264" cy="7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012" name="Group 746"/>
                <p:cNvGrpSpPr>
                  <a:grpSpLocks/>
                </p:cNvGrpSpPr>
                <p:nvPr/>
              </p:nvGrpSpPr>
              <p:grpSpPr bwMode="auto">
                <a:xfrm>
                  <a:off x="858" y="1412"/>
                  <a:ext cx="2211" cy="55"/>
                  <a:chOff x="858" y="1878"/>
                  <a:chExt cx="2211" cy="55"/>
                </a:xfrm>
              </p:grpSpPr>
              <p:sp>
                <p:nvSpPr>
                  <p:cNvPr id="31014" name="Line 747"/>
                  <p:cNvSpPr>
                    <a:spLocks noChangeShapeType="1"/>
                  </p:cNvSpPr>
                  <p:nvPr/>
                </p:nvSpPr>
                <p:spPr bwMode="auto">
                  <a:xfrm>
                    <a:off x="85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15" name="Line 748"/>
                  <p:cNvSpPr>
                    <a:spLocks noChangeShapeType="1"/>
                  </p:cNvSpPr>
                  <p:nvPr/>
                </p:nvSpPr>
                <p:spPr bwMode="auto">
                  <a:xfrm>
                    <a:off x="89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16" name="Line 749"/>
                  <p:cNvSpPr>
                    <a:spLocks noChangeShapeType="1"/>
                  </p:cNvSpPr>
                  <p:nvPr/>
                </p:nvSpPr>
                <p:spPr bwMode="auto">
                  <a:xfrm>
                    <a:off x="93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17" name="Line 750"/>
                  <p:cNvSpPr>
                    <a:spLocks noChangeShapeType="1"/>
                  </p:cNvSpPr>
                  <p:nvPr/>
                </p:nvSpPr>
                <p:spPr bwMode="auto">
                  <a:xfrm>
                    <a:off x="97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18" name="Line 751"/>
                  <p:cNvSpPr>
                    <a:spLocks noChangeShapeType="1"/>
                  </p:cNvSpPr>
                  <p:nvPr/>
                </p:nvSpPr>
                <p:spPr bwMode="auto">
                  <a:xfrm>
                    <a:off x="101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19" name="Line 752"/>
                  <p:cNvSpPr>
                    <a:spLocks noChangeShapeType="1"/>
                  </p:cNvSpPr>
                  <p:nvPr/>
                </p:nvSpPr>
                <p:spPr bwMode="auto">
                  <a:xfrm>
                    <a:off x="105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0" name="Line 753"/>
                  <p:cNvSpPr>
                    <a:spLocks noChangeShapeType="1"/>
                  </p:cNvSpPr>
                  <p:nvPr/>
                </p:nvSpPr>
                <p:spPr bwMode="auto">
                  <a:xfrm>
                    <a:off x="108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1" name="Line 754"/>
                  <p:cNvSpPr>
                    <a:spLocks noChangeShapeType="1"/>
                  </p:cNvSpPr>
                  <p:nvPr/>
                </p:nvSpPr>
                <p:spPr bwMode="auto">
                  <a:xfrm>
                    <a:off x="112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2" name="Line 755"/>
                  <p:cNvSpPr>
                    <a:spLocks noChangeShapeType="1"/>
                  </p:cNvSpPr>
                  <p:nvPr/>
                </p:nvSpPr>
                <p:spPr bwMode="auto">
                  <a:xfrm>
                    <a:off x="116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3" name="Line 756"/>
                  <p:cNvSpPr>
                    <a:spLocks noChangeShapeType="1"/>
                  </p:cNvSpPr>
                  <p:nvPr/>
                </p:nvSpPr>
                <p:spPr bwMode="auto">
                  <a:xfrm>
                    <a:off x="120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4" name="Line 757"/>
                  <p:cNvSpPr>
                    <a:spLocks noChangeShapeType="1"/>
                  </p:cNvSpPr>
                  <p:nvPr/>
                </p:nvSpPr>
                <p:spPr bwMode="auto">
                  <a:xfrm>
                    <a:off x="124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5" name="Line 758"/>
                  <p:cNvSpPr>
                    <a:spLocks noChangeShapeType="1"/>
                  </p:cNvSpPr>
                  <p:nvPr/>
                </p:nvSpPr>
                <p:spPr bwMode="auto">
                  <a:xfrm>
                    <a:off x="128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6" name="Line 759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7" name="Line 760"/>
                  <p:cNvSpPr>
                    <a:spLocks noChangeShapeType="1"/>
                  </p:cNvSpPr>
                  <p:nvPr/>
                </p:nvSpPr>
                <p:spPr bwMode="auto">
                  <a:xfrm>
                    <a:off x="135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8" name="Line 761"/>
                  <p:cNvSpPr>
                    <a:spLocks noChangeShapeType="1"/>
                  </p:cNvSpPr>
                  <p:nvPr/>
                </p:nvSpPr>
                <p:spPr bwMode="auto">
                  <a:xfrm>
                    <a:off x="139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29" name="Line 762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0" name="Line 763"/>
                  <p:cNvSpPr>
                    <a:spLocks noChangeShapeType="1"/>
                  </p:cNvSpPr>
                  <p:nvPr/>
                </p:nvSpPr>
                <p:spPr bwMode="auto">
                  <a:xfrm>
                    <a:off x="147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1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151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2" name="Line 765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3" name="Line 766"/>
                  <p:cNvSpPr>
                    <a:spLocks noChangeShapeType="1"/>
                  </p:cNvSpPr>
                  <p:nvPr/>
                </p:nvSpPr>
                <p:spPr bwMode="auto">
                  <a:xfrm>
                    <a:off x="158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4" name="Line 767"/>
                  <p:cNvSpPr>
                    <a:spLocks noChangeShapeType="1"/>
                  </p:cNvSpPr>
                  <p:nvPr/>
                </p:nvSpPr>
                <p:spPr bwMode="auto">
                  <a:xfrm>
                    <a:off x="162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5" name="Line 768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6" name="Line 769"/>
                  <p:cNvSpPr>
                    <a:spLocks noChangeShapeType="1"/>
                  </p:cNvSpPr>
                  <p:nvPr/>
                </p:nvSpPr>
                <p:spPr bwMode="auto">
                  <a:xfrm>
                    <a:off x="169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7" name="Line 770"/>
                  <p:cNvSpPr>
                    <a:spLocks noChangeShapeType="1"/>
                  </p:cNvSpPr>
                  <p:nvPr/>
                </p:nvSpPr>
                <p:spPr bwMode="auto">
                  <a:xfrm>
                    <a:off x="173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8" name="Line 771"/>
                  <p:cNvSpPr>
                    <a:spLocks noChangeShapeType="1"/>
                  </p:cNvSpPr>
                  <p:nvPr/>
                </p:nvSpPr>
                <p:spPr bwMode="auto">
                  <a:xfrm>
                    <a:off x="176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9" name="Line 772"/>
                  <p:cNvSpPr>
                    <a:spLocks noChangeShapeType="1"/>
                  </p:cNvSpPr>
                  <p:nvPr/>
                </p:nvSpPr>
                <p:spPr bwMode="auto">
                  <a:xfrm>
                    <a:off x="181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0" name="Line 773"/>
                  <p:cNvSpPr>
                    <a:spLocks noChangeShapeType="1"/>
                  </p:cNvSpPr>
                  <p:nvPr/>
                </p:nvSpPr>
                <p:spPr bwMode="auto">
                  <a:xfrm>
                    <a:off x="184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1" name="Line 774"/>
                  <p:cNvSpPr>
                    <a:spLocks noChangeShapeType="1"/>
                  </p:cNvSpPr>
                  <p:nvPr/>
                </p:nvSpPr>
                <p:spPr bwMode="auto">
                  <a:xfrm>
                    <a:off x="188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2" name="Line 775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3" name="Line 776"/>
                  <p:cNvSpPr>
                    <a:spLocks noChangeShapeType="1"/>
                  </p:cNvSpPr>
                  <p:nvPr/>
                </p:nvSpPr>
                <p:spPr bwMode="auto">
                  <a:xfrm>
                    <a:off x="196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4" name="Line 777"/>
                  <p:cNvSpPr>
                    <a:spLocks noChangeShapeType="1"/>
                  </p:cNvSpPr>
                  <p:nvPr/>
                </p:nvSpPr>
                <p:spPr bwMode="auto">
                  <a:xfrm>
                    <a:off x="200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5" name="Line 778"/>
                  <p:cNvSpPr>
                    <a:spLocks noChangeShapeType="1"/>
                  </p:cNvSpPr>
                  <p:nvPr/>
                </p:nvSpPr>
                <p:spPr bwMode="auto">
                  <a:xfrm>
                    <a:off x="204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6" name="Line 779"/>
                  <p:cNvSpPr>
                    <a:spLocks noChangeShapeType="1"/>
                  </p:cNvSpPr>
                  <p:nvPr/>
                </p:nvSpPr>
                <p:spPr bwMode="auto">
                  <a:xfrm>
                    <a:off x="208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7" name="Line 780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8" name="Line 781"/>
                  <p:cNvSpPr>
                    <a:spLocks noChangeShapeType="1"/>
                  </p:cNvSpPr>
                  <p:nvPr/>
                </p:nvSpPr>
                <p:spPr bwMode="auto">
                  <a:xfrm>
                    <a:off x="215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49" name="Line 782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0" name="Line 783"/>
                  <p:cNvSpPr>
                    <a:spLocks noChangeShapeType="1"/>
                  </p:cNvSpPr>
                  <p:nvPr/>
                </p:nvSpPr>
                <p:spPr bwMode="auto">
                  <a:xfrm>
                    <a:off x="2241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1" name="Line 784"/>
                  <p:cNvSpPr>
                    <a:spLocks noChangeShapeType="1"/>
                  </p:cNvSpPr>
                  <p:nvPr/>
                </p:nvSpPr>
                <p:spPr bwMode="auto">
                  <a:xfrm>
                    <a:off x="227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2" name="Line 785"/>
                  <p:cNvSpPr>
                    <a:spLocks noChangeShapeType="1"/>
                  </p:cNvSpPr>
                  <p:nvPr/>
                </p:nvSpPr>
                <p:spPr bwMode="auto">
                  <a:xfrm>
                    <a:off x="2316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3" name="Line 786"/>
                  <p:cNvSpPr>
                    <a:spLocks noChangeShapeType="1"/>
                  </p:cNvSpPr>
                  <p:nvPr/>
                </p:nvSpPr>
                <p:spPr bwMode="auto">
                  <a:xfrm>
                    <a:off x="235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4" name="Line 787"/>
                  <p:cNvSpPr>
                    <a:spLocks noChangeShapeType="1"/>
                  </p:cNvSpPr>
                  <p:nvPr/>
                </p:nvSpPr>
                <p:spPr bwMode="auto">
                  <a:xfrm>
                    <a:off x="2394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5" name="Line 788"/>
                  <p:cNvSpPr>
                    <a:spLocks noChangeShapeType="1"/>
                  </p:cNvSpPr>
                  <p:nvPr/>
                </p:nvSpPr>
                <p:spPr bwMode="auto">
                  <a:xfrm>
                    <a:off x="243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6" name="Line 789"/>
                  <p:cNvSpPr>
                    <a:spLocks noChangeShapeType="1"/>
                  </p:cNvSpPr>
                  <p:nvPr/>
                </p:nvSpPr>
                <p:spPr bwMode="auto">
                  <a:xfrm>
                    <a:off x="246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7" name="Line 790"/>
                  <p:cNvSpPr>
                    <a:spLocks noChangeShapeType="1"/>
                  </p:cNvSpPr>
                  <p:nvPr/>
                </p:nvSpPr>
                <p:spPr bwMode="auto">
                  <a:xfrm>
                    <a:off x="2506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8" name="Line 791"/>
                  <p:cNvSpPr>
                    <a:spLocks noChangeShapeType="1"/>
                  </p:cNvSpPr>
                  <p:nvPr/>
                </p:nvSpPr>
                <p:spPr bwMode="auto">
                  <a:xfrm>
                    <a:off x="254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59" name="Line 792"/>
                  <p:cNvSpPr>
                    <a:spLocks noChangeShapeType="1"/>
                  </p:cNvSpPr>
                  <p:nvPr/>
                </p:nvSpPr>
                <p:spPr bwMode="auto">
                  <a:xfrm>
                    <a:off x="2581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0" name="Line 793"/>
                  <p:cNvSpPr>
                    <a:spLocks noChangeShapeType="1"/>
                  </p:cNvSpPr>
                  <p:nvPr/>
                </p:nvSpPr>
                <p:spPr bwMode="auto">
                  <a:xfrm>
                    <a:off x="262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1" name="Line 794"/>
                  <p:cNvSpPr>
                    <a:spLocks noChangeShapeType="1"/>
                  </p:cNvSpPr>
                  <p:nvPr/>
                </p:nvSpPr>
                <p:spPr bwMode="auto">
                  <a:xfrm>
                    <a:off x="265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2" name="Line 795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3" name="Line 796"/>
                  <p:cNvSpPr>
                    <a:spLocks noChangeShapeType="1"/>
                  </p:cNvSpPr>
                  <p:nvPr/>
                </p:nvSpPr>
                <p:spPr bwMode="auto">
                  <a:xfrm>
                    <a:off x="272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4" name="Line 797"/>
                  <p:cNvSpPr>
                    <a:spLocks noChangeShapeType="1"/>
                  </p:cNvSpPr>
                  <p:nvPr/>
                </p:nvSpPr>
                <p:spPr bwMode="auto">
                  <a:xfrm>
                    <a:off x="276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5" name="Line 798"/>
                  <p:cNvSpPr>
                    <a:spLocks noChangeShapeType="1"/>
                  </p:cNvSpPr>
                  <p:nvPr/>
                </p:nvSpPr>
                <p:spPr bwMode="auto">
                  <a:xfrm>
                    <a:off x="2804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6" name="Line 799"/>
                  <p:cNvSpPr>
                    <a:spLocks noChangeShapeType="1"/>
                  </p:cNvSpPr>
                  <p:nvPr/>
                </p:nvSpPr>
                <p:spPr bwMode="auto">
                  <a:xfrm>
                    <a:off x="284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7" name="Line 800"/>
                  <p:cNvSpPr>
                    <a:spLocks noChangeShapeType="1"/>
                  </p:cNvSpPr>
                  <p:nvPr/>
                </p:nvSpPr>
                <p:spPr bwMode="auto">
                  <a:xfrm>
                    <a:off x="288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8" name="Line 801"/>
                  <p:cNvSpPr>
                    <a:spLocks noChangeShapeType="1"/>
                  </p:cNvSpPr>
                  <p:nvPr/>
                </p:nvSpPr>
                <p:spPr bwMode="auto">
                  <a:xfrm>
                    <a:off x="2920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9" name="Line 802"/>
                  <p:cNvSpPr>
                    <a:spLocks noChangeShapeType="1"/>
                  </p:cNvSpPr>
                  <p:nvPr/>
                </p:nvSpPr>
                <p:spPr bwMode="auto">
                  <a:xfrm>
                    <a:off x="295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70" name="Line 803"/>
                  <p:cNvSpPr>
                    <a:spLocks noChangeShapeType="1"/>
                  </p:cNvSpPr>
                  <p:nvPr/>
                </p:nvSpPr>
                <p:spPr bwMode="auto">
                  <a:xfrm>
                    <a:off x="299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71" name="Line 804"/>
                  <p:cNvSpPr>
                    <a:spLocks noChangeShapeType="1"/>
                  </p:cNvSpPr>
                  <p:nvPr/>
                </p:nvSpPr>
                <p:spPr bwMode="auto">
                  <a:xfrm>
                    <a:off x="303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72" name="Line 805"/>
                  <p:cNvSpPr>
                    <a:spLocks noChangeShapeType="1"/>
                  </p:cNvSpPr>
                  <p:nvPr/>
                </p:nvSpPr>
                <p:spPr bwMode="auto">
                  <a:xfrm>
                    <a:off x="306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13" name="Text Box 806"/>
                <p:cNvSpPr txBox="1">
                  <a:spLocks noChangeArrowheads="1"/>
                </p:cNvSpPr>
                <p:nvPr/>
              </p:nvSpPr>
              <p:spPr bwMode="auto">
                <a:xfrm>
                  <a:off x="3100" y="1407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3’</a:t>
                  </a:r>
                </a:p>
              </p:txBody>
            </p:sp>
          </p:grpSp>
          <p:grpSp>
            <p:nvGrpSpPr>
              <p:cNvPr id="30938" name="Group 807"/>
              <p:cNvGrpSpPr>
                <a:grpSpLocks/>
              </p:cNvGrpSpPr>
              <p:nvPr/>
            </p:nvGrpSpPr>
            <p:grpSpPr bwMode="auto">
              <a:xfrm>
                <a:off x="763" y="2639"/>
                <a:ext cx="2541" cy="226"/>
                <a:chOff x="726" y="1327"/>
                <a:chExt cx="2541" cy="226"/>
              </a:xfrm>
            </p:grpSpPr>
            <p:sp>
              <p:nvSpPr>
                <p:cNvPr id="30939" name="Line 808"/>
                <p:cNvSpPr>
                  <a:spLocks noChangeShapeType="1"/>
                </p:cNvSpPr>
                <p:nvPr/>
              </p:nvSpPr>
              <p:spPr bwMode="auto">
                <a:xfrm>
                  <a:off x="845" y="1399"/>
                  <a:ext cx="2264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40" name="Text Box 809"/>
                <p:cNvSpPr txBox="1">
                  <a:spLocks noChangeArrowheads="1"/>
                </p:cNvSpPr>
                <p:nvPr/>
              </p:nvSpPr>
              <p:spPr bwMode="auto">
                <a:xfrm>
                  <a:off x="3102" y="1327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5’</a:t>
                  </a:r>
                </a:p>
              </p:txBody>
            </p:sp>
            <p:sp>
              <p:nvSpPr>
                <p:cNvPr id="30941" name="Text Box 810"/>
                <p:cNvSpPr txBox="1">
                  <a:spLocks noChangeArrowheads="1"/>
                </p:cNvSpPr>
                <p:nvPr/>
              </p:nvSpPr>
              <p:spPr bwMode="auto">
                <a:xfrm>
                  <a:off x="727" y="1327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3’</a:t>
                  </a:r>
                </a:p>
              </p:txBody>
            </p:sp>
            <p:sp>
              <p:nvSpPr>
                <p:cNvPr id="30942" name="Text Box 811"/>
                <p:cNvSpPr txBox="1">
                  <a:spLocks noChangeArrowheads="1"/>
                </p:cNvSpPr>
                <p:nvPr/>
              </p:nvSpPr>
              <p:spPr bwMode="auto">
                <a:xfrm rot="-13224">
                  <a:off x="726" y="1417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5’</a:t>
                  </a:r>
                </a:p>
              </p:txBody>
            </p:sp>
            <p:sp>
              <p:nvSpPr>
                <p:cNvPr id="30943" name="Text Box 812"/>
                <p:cNvSpPr txBox="1">
                  <a:spLocks noChangeArrowheads="1"/>
                </p:cNvSpPr>
                <p:nvPr/>
              </p:nvSpPr>
              <p:spPr bwMode="auto">
                <a:xfrm rot="-13224">
                  <a:off x="1108" y="1418"/>
                  <a:ext cx="116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8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944" name="Line 813"/>
                <p:cNvSpPr>
                  <a:spLocks noChangeShapeType="1"/>
                </p:cNvSpPr>
                <p:nvPr/>
              </p:nvSpPr>
              <p:spPr bwMode="auto">
                <a:xfrm rot="-13224">
                  <a:off x="846" y="1472"/>
                  <a:ext cx="2264" cy="7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945" name="Group 814"/>
                <p:cNvGrpSpPr>
                  <a:grpSpLocks/>
                </p:cNvGrpSpPr>
                <p:nvPr/>
              </p:nvGrpSpPr>
              <p:grpSpPr bwMode="auto">
                <a:xfrm>
                  <a:off x="858" y="1412"/>
                  <a:ext cx="2211" cy="55"/>
                  <a:chOff x="858" y="1878"/>
                  <a:chExt cx="2211" cy="55"/>
                </a:xfrm>
              </p:grpSpPr>
              <p:sp>
                <p:nvSpPr>
                  <p:cNvPr id="30947" name="Line 815"/>
                  <p:cNvSpPr>
                    <a:spLocks noChangeShapeType="1"/>
                  </p:cNvSpPr>
                  <p:nvPr/>
                </p:nvSpPr>
                <p:spPr bwMode="auto">
                  <a:xfrm>
                    <a:off x="85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48" name="Line 816"/>
                  <p:cNvSpPr>
                    <a:spLocks noChangeShapeType="1"/>
                  </p:cNvSpPr>
                  <p:nvPr/>
                </p:nvSpPr>
                <p:spPr bwMode="auto">
                  <a:xfrm>
                    <a:off x="89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49" name="Line 817"/>
                  <p:cNvSpPr>
                    <a:spLocks noChangeShapeType="1"/>
                  </p:cNvSpPr>
                  <p:nvPr/>
                </p:nvSpPr>
                <p:spPr bwMode="auto">
                  <a:xfrm>
                    <a:off x="93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0" name="Line 818"/>
                  <p:cNvSpPr>
                    <a:spLocks noChangeShapeType="1"/>
                  </p:cNvSpPr>
                  <p:nvPr/>
                </p:nvSpPr>
                <p:spPr bwMode="auto">
                  <a:xfrm>
                    <a:off x="97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1" name="Line 819"/>
                  <p:cNvSpPr>
                    <a:spLocks noChangeShapeType="1"/>
                  </p:cNvSpPr>
                  <p:nvPr/>
                </p:nvSpPr>
                <p:spPr bwMode="auto">
                  <a:xfrm>
                    <a:off x="101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2" name="Line 820"/>
                  <p:cNvSpPr>
                    <a:spLocks noChangeShapeType="1"/>
                  </p:cNvSpPr>
                  <p:nvPr/>
                </p:nvSpPr>
                <p:spPr bwMode="auto">
                  <a:xfrm>
                    <a:off x="105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3" name="Line 821"/>
                  <p:cNvSpPr>
                    <a:spLocks noChangeShapeType="1"/>
                  </p:cNvSpPr>
                  <p:nvPr/>
                </p:nvSpPr>
                <p:spPr bwMode="auto">
                  <a:xfrm>
                    <a:off x="108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4" name="Line 822"/>
                  <p:cNvSpPr>
                    <a:spLocks noChangeShapeType="1"/>
                  </p:cNvSpPr>
                  <p:nvPr/>
                </p:nvSpPr>
                <p:spPr bwMode="auto">
                  <a:xfrm>
                    <a:off x="112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5" name="Line 823"/>
                  <p:cNvSpPr>
                    <a:spLocks noChangeShapeType="1"/>
                  </p:cNvSpPr>
                  <p:nvPr/>
                </p:nvSpPr>
                <p:spPr bwMode="auto">
                  <a:xfrm>
                    <a:off x="116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6" name="Line 824"/>
                  <p:cNvSpPr>
                    <a:spLocks noChangeShapeType="1"/>
                  </p:cNvSpPr>
                  <p:nvPr/>
                </p:nvSpPr>
                <p:spPr bwMode="auto">
                  <a:xfrm>
                    <a:off x="120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7" name="Line 825"/>
                  <p:cNvSpPr>
                    <a:spLocks noChangeShapeType="1"/>
                  </p:cNvSpPr>
                  <p:nvPr/>
                </p:nvSpPr>
                <p:spPr bwMode="auto">
                  <a:xfrm>
                    <a:off x="124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8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128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59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0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135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1" name="Line 829"/>
                  <p:cNvSpPr>
                    <a:spLocks noChangeShapeType="1"/>
                  </p:cNvSpPr>
                  <p:nvPr/>
                </p:nvSpPr>
                <p:spPr bwMode="auto">
                  <a:xfrm>
                    <a:off x="139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2" name="Line 830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3" name="Line 831"/>
                  <p:cNvSpPr>
                    <a:spLocks noChangeShapeType="1"/>
                  </p:cNvSpPr>
                  <p:nvPr/>
                </p:nvSpPr>
                <p:spPr bwMode="auto">
                  <a:xfrm>
                    <a:off x="147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4" name="Line 832"/>
                  <p:cNvSpPr>
                    <a:spLocks noChangeShapeType="1"/>
                  </p:cNvSpPr>
                  <p:nvPr/>
                </p:nvSpPr>
                <p:spPr bwMode="auto">
                  <a:xfrm>
                    <a:off x="151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5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6" name="Line 834"/>
                  <p:cNvSpPr>
                    <a:spLocks noChangeShapeType="1"/>
                  </p:cNvSpPr>
                  <p:nvPr/>
                </p:nvSpPr>
                <p:spPr bwMode="auto">
                  <a:xfrm>
                    <a:off x="158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7" name="Line 835"/>
                  <p:cNvSpPr>
                    <a:spLocks noChangeShapeType="1"/>
                  </p:cNvSpPr>
                  <p:nvPr/>
                </p:nvSpPr>
                <p:spPr bwMode="auto">
                  <a:xfrm>
                    <a:off x="162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8" name="Line 836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69" name="Line 837"/>
                  <p:cNvSpPr>
                    <a:spLocks noChangeShapeType="1"/>
                  </p:cNvSpPr>
                  <p:nvPr/>
                </p:nvSpPr>
                <p:spPr bwMode="auto">
                  <a:xfrm>
                    <a:off x="169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0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173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1" name="Line 839"/>
                  <p:cNvSpPr>
                    <a:spLocks noChangeShapeType="1"/>
                  </p:cNvSpPr>
                  <p:nvPr/>
                </p:nvSpPr>
                <p:spPr bwMode="auto">
                  <a:xfrm>
                    <a:off x="176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2" name="Line 840"/>
                  <p:cNvSpPr>
                    <a:spLocks noChangeShapeType="1"/>
                  </p:cNvSpPr>
                  <p:nvPr/>
                </p:nvSpPr>
                <p:spPr bwMode="auto">
                  <a:xfrm>
                    <a:off x="181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3" name="Line 841"/>
                  <p:cNvSpPr>
                    <a:spLocks noChangeShapeType="1"/>
                  </p:cNvSpPr>
                  <p:nvPr/>
                </p:nvSpPr>
                <p:spPr bwMode="auto">
                  <a:xfrm>
                    <a:off x="184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4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188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5" name="Line 843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6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96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7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200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8" name="Line 846"/>
                  <p:cNvSpPr>
                    <a:spLocks noChangeShapeType="1"/>
                  </p:cNvSpPr>
                  <p:nvPr/>
                </p:nvSpPr>
                <p:spPr bwMode="auto">
                  <a:xfrm>
                    <a:off x="204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9" name="Line 847"/>
                  <p:cNvSpPr>
                    <a:spLocks noChangeShapeType="1"/>
                  </p:cNvSpPr>
                  <p:nvPr/>
                </p:nvSpPr>
                <p:spPr bwMode="auto">
                  <a:xfrm>
                    <a:off x="208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0" name="Line 848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1" name="Line 849"/>
                  <p:cNvSpPr>
                    <a:spLocks noChangeShapeType="1"/>
                  </p:cNvSpPr>
                  <p:nvPr/>
                </p:nvSpPr>
                <p:spPr bwMode="auto">
                  <a:xfrm>
                    <a:off x="215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2" name="Line 850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3" name="Line 851"/>
                  <p:cNvSpPr>
                    <a:spLocks noChangeShapeType="1"/>
                  </p:cNvSpPr>
                  <p:nvPr/>
                </p:nvSpPr>
                <p:spPr bwMode="auto">
                  <a:xfrm>
                    <a:off x="2241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4" name="Line 852"/>
                  <p:cNvSpPr>
                    <a:spLocks noChangeShapeType="1"/>
                  </p:cNvSpPr>
                  <p:nvPr/>
                </p:nvSpPr>
                <p:spPr bwMode="auto">
                  <a:xfrm>
                    <a:off x="227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5" name="Line 853"/>
                  <p:cNvSpPr>
                    <a:spLocks noChangeShapeType="1"/>
                  </p:cNvSpPr>
                  <p:nvPr/>
                </p:nvSpPr>
                <p:spPr bwMode="auto">
                  <a:xfrm>
                    <a:off x="2316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6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235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7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2394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8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243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89" name="Line 857"/>
                  <p:cNvSpPr>
                    <a:spLocks noChangeShapeType="1"/>
                  </p:cNvSpPr>
                  <p:nvPr/>
                </p:nvSpPr>
                <p:spPr bwMode="auto">
                  <a:xfrm>
                    <a:off x="246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0" name="Line 858"/>
                  <p:cNvSpPr>
                    <a:spLocks noChangeShapeType="1"/>
                  </p:cNvSpPr>
                  <p:nvPr/>
                </p:nvSpPr>
                <p:spPr bwMode="auto">
                  <a:xfrm>
                    <a:off x="2506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1" name="Line 859"/>
                  <p:cNvSpPr>
                    <a:spLocks noChangeShapeType="1"/>
                  </p:cNvSpPr>
                  <p:nvPr/>
                </p:nvSpPr>
                <p:spPr bwMode="auto">
                  <a:xfrm>
                    <a:off x="254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2" name="Line 860"/>
                  <p:cNvSpPr>
                    <a:spLocks noChangeShapeType="1"/>
                  </p:cNvSpPr>
                  <p:nvPr/>
                </p:nvSpPr>
                <p:spPr bwMode="auto">
                  <a:xfrm>
                    <a:off x="2581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3" name="Line 861"/>
                  <p:cNvSpPr>
                    <a:spLocks noChangeShapeType="1"/>
                  </p:cNvSpPr>
                  <p:nvPr/>
                </p:nvSpPr>
                <p:spPr bwMode="auto">
                  <a:xfrm>
                    <a:off x="262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4" name="Line 862"/>
                  <p:cNvSpPr>
                    <a:spLocks noChangeShapeType="1"/>
                  </p:cNvSpPr>
                  <p:nvPr/>
                </p:nvSpPr>
                <p:spPr bwMode="auto">
                  <a:xfrm>
                    <a:off x="265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5" name="Line 863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6" name="Line 864"/>
                  <p:cNvSpPr>
                    <a:spLocks noChangeShapeType="1"/>
                  </p:cNvSpPr>
                  <p:nvPr/>
                </p:nvSpPr>
                <p:spPr bwMode="auto">
                  <a:xfrm>
                    <a:off x="272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7" name="Line 865"/>
                  <p:cNvSpPr>
                    <a:spLocks noChangeShapeType="1"/>
                  </p:cNvSpPr>
                  <p:nvPr/>
                </p:nvSpPr>
                <p:spPr bwMode="auto">
                  <a:xfrm>
                    <a:off x="276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8" name="Line 866"/>
                  <p:cNvSpPr>
                    <a:spLocks noChangeShapeType="1"/>
                  </p:cNvSpPr>
                  <p:nvPr/>
                </p:nvSpPr>
                <p:spPr bwMode="auto">
                  <a:xfrm>
                    <a:off x="2804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9" name="Line 867"/>
                  <p:cNvSpPr>
                    <a:spLocks noChangeShapeType="1"/>
                  </p:cNvSpPr>
                  <p:nvPr/>
                </p:nvSpPr>
                <p:spPr bwMode="auto">
                  <a:xfrm>
                    <a:off x="284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00" name="Line 868"/>
                  <p:cNvSpPr>
                    <a:spLocks noChangeShapeType="1"/>
                  </p:cNvSpPr>
                  <p:nvPr/>
                </p:nvSpPr>
                <p:spPr bwMode="auto">
                  <a:xfrm>
                    <a:off x="288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01" name="Line 869"/>
                  <p:cNvSpPr>
                    <a:spLocks noChangeShapeType="1"/>
                  </p:cNvSpPr>
                  <p:nvPr/>
                </p:nvSpPr>
                <p:spPr bwMode="auto">
                  <a:xfrm>
                    <a:off x="2920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02" name="Line 870"/>
                  <p:cNvSpPr>
                    <a:spLocks noChangeShapeType="1"/>
                  </p:cNvSpPr>
                  <p:nvPr/>
                </p:nvSpPr>
                <p:spPr bwMode="auto">
                  <a:xfrm>
                    <a:off x="295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03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299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04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303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05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306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946" name="Text Box 874"/>
                <p:cNvSpPr txBox="1">
                  <a:spLocks noChangeArrowheads="1"/>
                </p:cNvSpPr>
                <p:nvPr/>
              </p:nvSpPr>
              <p:spPr bwMode="auto">
                <a:xfrm>
                  <a:off x="3100" y="1407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3’</a:t>
                  </a:r>
                </a:p>
              </p:txBody>
            </p:sp>
          </p:grpSp>
        </p:grpSp>
        <p:grpSp>
          <p:nvGrpSpPr>
            <p:cNvPr id="30732" name="Group 875"/>
            <p:cNvGrpSpPr>
              <a:grpSpLocks/>
            </p:cNvGrpSpPr>
            <p:nvPr/>
          </p:nvGrpSpPr>
          <p:grpSpPr bwMode="auto">
            <a:xfrm>
              <a:off x="597" y="2147"/>
              <a:ext cx="3020" cy="212"/>
              <a:chOff x="597" y="2147"/>
              <a:chExt cx="3020" cy="212"/>
            </a:xfrm>
          </p:grpSpPr>
          <p:grpSp>
            <p:nvGrpSpPr>
              <p:cNvPr id="30869" name="Group 876"/>
              <p:cNvGrpSpPr>
                <a:grpSpLocks/>
              </p:cNvGrpSpPr>
              <p:nvPr/>
            </p:nvGrpSpPr>
            <p:grpSpPr bwMode="auto">
              <a:xfrm>
                <a:off x="597" y="2147"/>
                <a:ext cx="3020" cy="211"/>
                <a:chOff x="469" y="807"/>
                <a:chExt cx="3020" cy="211"/>
              </a:xfrm>
            </p:grpSpPr>
            <p:grpSp>
              <p:nvGrpSpPr>
                <p:cNvPr id="30871" name="Group 877"/>
                <p:cNvGrpSpPr>
                  <a:grpSpLocks/>
                </p:cNvGrpSpPr>
                <p:nvPr/>
              </p:nvGrpSpPr>
              <p:grpSpPr bwMode="auto">
                <a:xfrm>
                  <a:off x="469" y="807"/>
                  <a:ext cx="3020" cy="141"/>
                  <a:chOff x="497" y="1032"/>
                  <a:chExt cx="3020" cy="141"/>
                </a:xfrm>
              </p:grpSpPr>
              <p:sp>
                <p:nvSpPr>
                  <p:cNvPr id="30934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664" y="1104"/>
                    <a:ext cx="26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35" name="Text Box 8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2" y="1032"/>
                    <a:ext cx="165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lnSpc>
                        <a:spcPct val="120000"/>
                      </a:lnSpc>
                      <a:spcBef>
                        <a:spcPts val="10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800">
                        <a:latin typeface="Tahoma" panose="020B0604030504040204" pitchFamily="34" charset="0"/>
                      </a:rPr>
                      <a:t>5’</a:t>
                    </a:r>
                  </a:p>
                </p:txBody>
              </p:sp>
              <p:sp>
                <p:nvSpPr>
                  <p:cNvPr id="30936" name="Text Box 8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7" y="1038"/>
                    <a:ext cx="165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lnSpc>
                        <a:spcPct val="120000"/>
                      </a:lnSpc>
                      <a:spcBef>
                        <a:spcPts val="10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1pPr>
                    <a:lvl2pPr marL="742950" indent="-28575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ts val="500"/>
                      </a:spcBef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Clr>
                        <a:schemeClr val="tx1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chemeClr val="tx1"/>
                        </a:solidFill>
                        <a:latin typeface="Tw Cen MT" panose="020B0602020104020603" pitchFamily="34" charset="0"/>
                      </a:defRPr>
                    </a:lvl9pPr>
                  </a:lstStyle>
                  <a:p>
                    <a:pPr algn="ctr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en-US" altLang="en-US" sz="800">
                        <a:latin typeface="Tahoma" panose="020B0604030504040204" pitchFamily="34" charset="0"/>
                      </a:rPr>
                      <a:t>3’</a:t>
                    </a:r>
                  </a:p>
                </p:txBody>
              </p:sp>
            </p:grpSp>
            <p:sp>
              <p:nvSpPr>
                <p:cNvPr id="30872" name="Line 881"/>
                <p:cNvSpPr>
                  <a:spLocks noChangeShapeType="1"/>
                </p:cNvSpPr>
                <p:nvPr/>
              </p:nvSpPr>
              <p:spPr bwMode="auto">
                <a:xfrm rot="-13224">
                  <a:off x="846" y="952"/>
                  <a:ext cx="2264" cy="7"/>
                </a:xfrm>
                <a:prstGeom prst="lin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873" name="Group 882"/>
                <p:cNvGrpSpPr>
                  <a:grpSpLocks/>
                </p:cNvGrpSpPr>
                <p:nvPr/>
              </p:nvGrpSpPr>
              <p:grpSpPr bwMode="auto">
                <a:xfrm>
                  <a:off x="858" y="892"/>
                  <a:ext cx="2211" cy="55"/>
                  <a:chOff x="858" y="1878"/>
                  <a:chExt cx="2211" cy="55"/>
                </a:xfrm>
              </p:grpSpPr>
              <p:sp>
                <p:nvSpPr>
                  <p:cNvPr id="30875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85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76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89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77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93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78" name="Line 886"/>
                  <p:cNvSpPr>
                    <a:spLocks noChangeShapeType="1"/>
                  </p:cNvSpPr>
                  <p:nvPr/>
                </p:nvSpPr>
                <p:spPr bwMode="auto">
                  <a:xfrm>
                    <a:off x="97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79" name="Line 887"/>
                  <p:cNvSpPr>
                    <a:spLocks noChangeShapeType="1"/>
                  </p:cNvSpPr>
                  <p:nvPr/>
                </p:nvSpPr>
                <p:spPr bwMode="auto">
                  <a:xfrm>
                    <a:off x="101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0" name="Line 888"/>
                  <p:cNvSpPr>
                    <a:spLocks noChangeShapeType="1"/>
                  </p:cNvSpPr>
                  <p:nvPr/>
                </p:nvSpPr>
                <p:spPr bwMode="auto">
                  <a:xfrm>
                    <a:off x="105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1" name="Line 889"/>
                  <p:cNvSpPr>
                    <a:spLocks noChangeShapeType="1"/>
                  </p:cNvSpPr>
                  <p:nvPr/>
                </p:nvSpPr>
                <p:spPr bwMode="auto">
                  <a:xfrm>
                    <a:off x="108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2" name="Line 890"/>
                  <p:cNvSpPr>
                    <a:spLocks noChangeShapeType="1"/>
                  </p:cNvSpPr>
                  <p:nvPr/>
                </p:nvSpPr>
                <p:spPr bwMode="auto">
                  <a:xfrm>
                    <a:off x="112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3" name="Line 891"/>
                  <p:cNvSpPr>
                    <a:spLocks noChangeShapeType="1"/>
                  </p:cNvSpPr>
                  <p:nvPr/>
                </p:nvSpPr>
                <p:spPr bwMode="auto">
                  <a:xfrm>
                    <a:off x="116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4" name="Line 892"/>
                  <p:cNvSpPr>
                    <a:spLocks noChangeShapeType="1"/>
                  </p:cNvSpPr>
                  <p:nvPr/>
                </p:nvSpPr>
                <p:spPr bwMode="auto">
                  <a:xfrm>
                    <a:off x="120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5" name="Line 893"/>
                  <p:cNvSpPr>
                    <a:spLocks noChangeShapeType="1"/>
                  </p:cNvSpPr>
                  <p:nvPr/>
                </p:nvSpPr>
                <p:spPr bwMode="auto">
                  <a:xfrm>
                    <a:off x="124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6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28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7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32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8" name="Line 896"/>
                  <p:cNvSpPr>
                    <a:spLocks noChangeShapeType="1"/>
                  </p:cNvSpPr>
                  <p:nvPr/>
                </p:nvSpPr>
                <p:spPr bwMode="auto">
                  <a:xfrm>
                    <a:off x="135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9" name="Line 897"/>
                  <p:cNvSpPr>
                    <a:spLocks noChangeShapeType="1"/>
                  </p:cNvSpPr>
                  <p:nvPr/>
                </p:nvSpPr>
                <p:spPr bwMode="auto">
                  <a:xfrm>
                    <a:off x="139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0" name="Line 898"/>
                  <p:cNvSpPr>
                    <a:spLocks noChangeShapeType="1"/>
                  </p:cNvSpPr>
                  <p:nvPr/>
                </p:nvSpPr>
                <p:spPr bwMode="auto">
                  <a:xfrm>
                    <a:off x="143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1" name="Line 899"/>
                  <p:cNvSpPr>
                    <a:spLocks noChangeShapeType="1"/>
                  </p:cNvSpPr>
                  <p:nvPr/>
                </p:nvSpPr>
                <p:spPr bwMode="auto">
                  <a:xfrm>
                    <a:off x="147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2" name="Line 900"/>
                  <p:cNvSpPr>
                    <a:spLocks noChangeShapeType="1"/>
                  </p:cNvSpPr>
                  <p:nvPr/>
                </p:nvSpPr>
                <p:spPr bwMode="auto">
                  <a:xfrm>
                    <a:off x="151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3" name="Line 901"/>
                  <p:cNvSpPr>
                    <a:spLocks noChangeShapeType="1"/>
                  </p:cNvSpPr>
                  <p:nvPr/>
                </p:nvSpPr>
                <p:spPr bwMode="auto">
                  <a:xfrm>
                    <a:off x="155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4" name="Line 902"/>
                  <p:cNvSpPr>
                    <a:spLocks noChangeShapeType="1"/>
                  </p:cNvSpPr>
                  <p:nvPr/>
                </p:nvSpPr>
                <p:spPr bwMode="auto">
                  <a:xfrm>
                    <a:off x="158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5" name="Line 903"/>
                  <p:cNvSpPr>
                    <a:spLocks noChangeShapeType="1"/>
                  </p:cNvSpPr>
                  <p:nvPr/>
                </p:nvSpPr>
                <p:spPr bwMode="auto">
                  <a:xfrm>
                    <a:off x="162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6" name="Line 904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7" name="Line 905"/>
                  <p:cNvSpPr>
                    <a:spLocks noChangeShapeType="1"/>
                  </p:cNvSpPr>
                  <p:nvPr/>
                </p:nvSpPr>
                <p:spPr bwMode="auto">
                  <a:xfrm>
                    <a:off x="1694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8" name="Line 906"/>
                  <p:cNvSpPr>
                    <a:spLocks noChangeShapeType="1"/>
                  </p:cNvSpPr>
                  <p:nvPr/>
                </p:nvSpPr>
                <p:spPr bwMode="auto">
                  <a:xfrm>
                    <a:off x="173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9" name="Line 907"/>
                  <p:cNvSpPr>
                    <a:spLocks noChangeShapeType="1"/>
                  </p:cNvSpPr>
                  <p:nvPr/>
                </p:nvSpPr>
                <p:spPr bwMode="auto">
                  <a:xfrm>
                    <a:off x="176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0" name="Line 908"/>
                  <p:cNvSpPr>
                    <a:spLocks noChangeShapeType="1"/>
                  </p:cNvSpPr>
                  <p:nvPr/>
                </p:nvSpPr>
                <p:spPr bwMode="auto">
                  <a:xfrm>
                    <a:off x="1810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1" name="Line 909"/>
                  <p:cNvSpPr>
                    <a:spLocks noChangeShapeType="1"/>
                  </p:cNvSpPr>
                  <p:nvPr/>
                </p:nvSpPr>
                <p:spPr bwMode="auto">
                  <a:xfrm>
                    <a:off x="184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2" name="Line 910"/>
                  <p:cNvSpPr>
                    <a:spLocks noChangeShapeType="1"/>
                  </p:cNvSpPr>
                  <p:nvPr/>
                </p:nvSpPr>
                <p:spPr bwMode="auto">
                  <a:xfrm>
                    <a:off x="188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3" name="Line 911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4" name="Line 912"/>
                  <p:cNvSpPr>
                    <a:spLocks noChangeShapeType="1"/>
                  </p:cNvSpPr>
                  <p:nvPr/>
                </p:nvSpPr>
                <p:spPr bwMode="auto">
                  <a:xfrm>
                    <a:off x="1966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5" name="Line 913"/>
                  <p:cNvSpPr>
                    <a:spLocks noChangeShapeType="1"/>
                  </p:cNvSpPr>
                  <p:nvPr/>
                </p:nvSpPr>
                <p:spPr bwMode="auto">
                  <a:xfrm>
                    <a:off x="2003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6" name="Line 914"/>
                  <p:cNvSpPr>
                    <a:spLocks noChangeShapeType="1"/>
                  </p:cNvSpPr>
                  <p:nvPr/>
                </p:nvSpPr>
                <p:spPr bwMode="auto">
                  <a:xfrm>
                    <a:off x="2041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7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2082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8" name="Line 916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09" name="Line 917"/>
                  <p:cNvSpPr>
                    <a:spLocks noChangeShapeType="1"/>
                  </p:cNvSpPr>
                  <p:nvPr/>
                </p:nvSpPr>
                <p:spPr bwMode="auto">
                  <a:xfrm>
                    <a:off x="2158" y="1879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0" name="Line 918"/>
                  <p:cNvSpPr>
                    <a:spLocks noChangeShapeType="1"/>
                  </p:cNvSpPr>
                  <p:nvPr/>
                </p:nvSpPr>
                <p:spPr bwMode="auto">
                  <a:xfrm>
                    <a:off x="220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1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2241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2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227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3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2316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4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235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5" name="Line 923"/>
                  <p:cNvSpPr>
                    <a:spLocks noChangeShapeType="1"/>
                  </p:cNvSpPr>
                  <p:nvPr/>
                </p:nvSpPr>
                <p:spPr bwMode="auto">
                  <a:xfrm>
                    <a:off x="2394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6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243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7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246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8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2506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9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254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0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2581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1" name="Line 929"/>
                  <p:cNvSpPr>
                    <a:spLocks noChangeShapeType="1"/>
                  </p:cNvSpPr>
                  <p:nvPr/>
                </p:nvSpPr>
                <p:spPr bwMode="auto">
                  <a:xfrm>
                    <a:off x="262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2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265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3" name="Line 931"/>
                  <p:cNvSpPr>
                    <a:spLocks noChangeShapeType="1"/>
                  </p:cNvSpPr>
                  <p:nvPr/>
                </p:nvSpPr>
                <p:spPr bwMode="auto">
                  <a:xfrm>
                    <a:off x="269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4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2728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5" name="Line 933"/>
                  <p:cNvSpPr>
                    <a:spLocks noChangeShapeType="1"/>
                  </p:cNvSpPr>
                  <p:nvPr/>
                </p:nvSpPr>
                <p:spPr bwMode="auto">
                  <a:xfrm>
                    <a:off x="2767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6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2804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7" name="Line 935"/>
                  <p:cNvSpPr>
                    <a:spLocks noChangeShapeType="1"/>
                  </p:cNvSpPr>
                  <p:nvPr/>
                </p:nvSpPr>
                <p:spPr bwMode="auto">
                  <a:xfrm>
                    <a:off x="284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8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288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29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2920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30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295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31" name="Line 939"/>
                  <p:cNvSpPr>
                    <a:spLocks noChangeShapeType="1"/>
                  </p:cNvSpPr>
                  <p:nvPr/>
                </p:nvSpPr>
                <p:spPr bwMode="auto">
                  <a:xfrm>
                    <a:off x="2993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32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3032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33" name="Line 941"/>
                  <p:cNvSpPr>
                    <a:spLocks noChangeShapeType="1"/>
                  </p:cNvSpPr>
                  <p:nvPr/>
                </p:nvSpPr>
                <p:spPr bwMode="auto">
                  <a:xfrm>
                    <a:off x="3069" y="1878"/>
                    <a:ext cx="0" cy="54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874" name="Text Box 942"/>
                <p:cNvSpPr txBox="1">
                  <a:spLocks noChangeArrowheads="1"/>
                </p:cNvSpPr>
                <p:nvPr/>
              </p:nvSpPr>
              <p:spPr bwMode="auto">
                <a:xfrm>
                  <a:off x="3104" y="883"/>
                  <a:ext cx="16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lnSpc>
                      <a:spcPct val="120000"/>
                    </a:lnSpc>
                    <a:spcBef>
                      <a:spcPts val="10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ts val="500"/>
                    </a:spcBef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chemeClr val="tx1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chemeClr val="tx1"/>
                      </a:solidFill>
                      <a:latin typeface="Tw Cen MT" panose="020B06020201040206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 sz="800">
                      <a:latin typeface="Tahoma" panose="020B0604030504040204" pitchFamily="34" charset="0"/>
                    </a:rPr>
                    <a:t>3’</a:t>
                  </a:r>
                </a:p>
              </p:txBody>
            </p:sp>
          </p:grpSp>
          <p:sp>
            <p:nvSpPr>
              <p:cNvPr id="30870" name="Text Box 943"/>
              <p:cNvSpPr txBox="1">
                <a:spLocks noChangeArrowheads="1"/>
              </p:cNvSpPr>
              <p:nvPr/>
            </p:nvSpPr>
            <p:spPr bwMode="auto">
              <a:xfrm rot="-13224">
                <a:off x="819" y="2224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</p:grpSp>
        <p:grpSp>
          <p:nvGrpSpPr>
            <p:cNvPr id="30733" name="Group 944"/>
            <p:cNvGrpSpPr>
              <a:grpSpLocks/>
            </p:cNvGrpSpPr>
            <p:nvPr/>
          </p:nvGrpSpPr>
          <p:grpSpPr bwMode="auto">
            <a:xfrm>
              <a:off x="836" y="3435"/>
              <a:ext cx="2541" cy="226"/>
              <a:chOff x="726" y="1327"/>
              <a:chExt cx="2541" cy="226"/>
            </a:xfrm>
          </p:grpSpPr>
          <p:sp>
            <p:nvSpPr>
              <p:cNvPr id="30802" name="Line 945"/>
              <p:cNvSpPr>
                <a:spLocks noChangeShapeType="1"/>
              </p:cNvSpPr>
              <p:nvPr/>
            </p:nvSpPr>
            <p:spPr bwMode="auto">
              <a:xfrm>
                <a:off x="845" y="1399"/>
                <a:ext cx="226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Text Box 946"/>
              <p:cNvSpPr txBox="1">
                <a:spLocks noChangeArrowheads="1"/>
              </p:cNvSpPr>
              <p:nvPr/>
            </p:nvSpPr>
            <p:spPr bwMode="auto">
              <a:xfrm>
                <a:off x="3102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0804" name="Text Box 947"/>
              <p:cNvSpPr txBox="1">
                <a:spLocks noChangeArrowheads="1"/>
              </p:cNvSpPr>
              <p:nvPr/>
            </p:nvSpPr>
            <p:spPr bwMode="auto">
              <a:xfrm>
                <a:off x="727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  <p:sp>
            <p:nvSpPr>
              <p:cNvPr id="30805" name="Text Box 948"/>
              <p:cNvSpPr txBox="1">
                <a:spLocks noChangeArrowheads="1"/>
              </p:cNvSpPr>
              <p:nvPr/>
            </p:nvSpPr>
            <p:spPr bwMode="auto">
              <a:xfrm rot="-13224">
                <a:off x="726" y="141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0806" name="Text Box 949"/>
              <p:cNvSpPr txBox="1">
                <a:spLocks noChangeArrowheads="1"/>
              </p:cNvSpPr>
              <p:nvPr/>
            </p:nvSpPr>
            <p:spPr bwMode="auto">
              <a:xfrm rot="-13224">
                <a:off x="1108" y="1418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  <p:sp>
            <p:nvSpPr>
              <p:cNvPr id="30807" name="Line 950"/>
              <p:cNvSpPr>
                <a:spLocks noChangeShapeType="1"/>
              </p:cNvSpPr>
              <p:nvPr/>
            </p:nvSpPr>
            <p:spPr bwMode="auto">
              <a:xfrm rot="-13224">
                <a:off x="846" y="1472"/>
                <a:ext cx="2264" cy="7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808" name="Group 951"/>
              <p:cNvGrpSpPr>
                <a:grpSpLocks/>
              </p:cNvGrpSpPr>
              <p:nvPr/>
            </p:nvGrpSpPr>
            <p:grpSpPr bwMode="auto">
              <a:xfrm>
                <a:off x="858" y="1412"/>
                <a:ext cx="2211" cy="55"/>
                <a:chOff x="858" y="1878"/>
                <a:chExt cx="2211" cy="55"/>
              </a:xfrm>
            </p:grpSpPr>
            <p:sp>
              <p:nvSpPr>
                <p:cNvPr id="30810" name="Line 952"/>
                <p:cNvSpPr>
                  <a:spLocks noChangeShapeType="1"/>
                </p:cNvSpPr>
                <p:nvPr/>
              </p:nvSpPr>
              <p:spPr bwMode="auto">
                <a:xfrm>
                  <a:off x="8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1" name="Line 953"/>
                <p:cNvSpPr>
                  <a:spLocks noChangeShapeType="1"/>
                </p:cNvSpPr>
                <p:nvPr/>
              </p:nvSpPr>
              <p:spPr bwMode="auto">
                <a:xfrm>
                  <a:off x="8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2" name="Line 954"/>
                <p:cNvSpPr>
                  <a:spLocks noChangeShapeType="1"/>
                </p:cNvSpPr>
                <p:nvPr/>
              </p:nvSpPr>
              <p:spPr bwMode="auto">
                <a:xfrm>
                  <a:off x="93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3" name="Line 955"/>
                <p:cNvSpPr>
                  <a:spLocks noChangeShapeType="1"/>
                </p:cNvSpPr>
                <p:nvPr/>
              </p:nvSpPr>
              <p:spPr bwMode="auto">
                <a:xfrm>
                  <a:off x="97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4" name="Line 956"/>
                <p:cNvSpPr>
                  <a:spLocks noChangeShapeType="1"/>
                </p:cNvSpPr>
                <p:nvPr/>
              </p:nvSpPr>
              <p:spPr bwMode="auto">
                <a:xfrm>
                  <a:off x="101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5" name="Line 957"/>
                <p:cNvSpPr>
                  <a:spLocks noChangeShapeType="1"/>
                </p:cNvSpPr>
                <p:nvPr/>
              </p:nvSpPr>
              <p:spPr bwMode="auto">
                <a:xfrm>
                  <a:off x="105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6" name="Line 958"/>
                <p:cNvSpPr>
                  <a:spLocks noChangeShapeType="1"/>
                </p:cNvSpPr>
                <p:nvPr/>
              </p:nvSpPr>
              <p:spPr bwMode="auto">
                <a:xfrm>
                  <a:off x="10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7" name="Line 959"/>
                <p:cNvSpPr>
                  <a:spLocks noChangeShapeType="1"/>
                </p:cNvSpPr>
                <p:nvPr/>
              </p:nvSpPr>
              <p:spPr bwMode="auto">
                <a:xfrm>
                  <a:off x="11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8" name="Line 960"/>
                <p:cNvSpPr>
                  <a:spLocks noChangeShapeType="1"/>
                </p:cNvSpPr>
                <p:nvPr/>
              </p:nvSpPr>
              <p:spPr bwMode="auto">
                <a:xfrm>
                  <a:off x="116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9" name="Line 961"/>
                <p:cNvSpPr>
                  <a:spLocks noChangeShapeType="1"/>
                </p:cNvSpPr>
                <p:nvPr/>
              </p:nvSpPr>
              <p:spPr bwMode="auto">
                <a:xfrm>
                  <a:off x="120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0" name="Line 962"/>
                <p:cNvSpPr>
                  <a:spLocks noChangeShapeType="1"/>
                </p:cNvSpPr>
                <p:nvPr/>
              </p:nvSpPr>
              <p:spPr bwMode="auto">
                <a:xfrm>
                  <a:off x="124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1" name="Line 963"/>
                <p:cNvSpPr>
                  <a:spLocks noChangeShapeType="1"/>
                </p:cNvSpPr>
                <p:nvPr/>
              </p:nvSpPr>
              <p:spPr bwMode="auto">
                <a:xfrm>
                  <a:off x="128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2" name="Line 964"/>
                <p:cNvSpPr>
                  <a:spLocks noChangeShapeType="1"/>
                </p:cNvSpPr>
                <p:nvPr/>
              </p:nvSpPr>
              <p:spPr bwMode="auto">
                <a:xfrm>
                  <a:off x="132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3" name="Line 965"/>
                <p:cNvSpPr>
                  <a:spLocks noChangeShapeType="1"/>
                </p:cNvSpPr>
                <p:nvPr/>
              </p:nvSpPr>
              <p:spPr bwMode="auto">
                <a:xfrm>
                  <a:off x="135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4" name="Line 966"/>
                <p:cNvSpPr>
                  <a:spLocks noChangeShapeType="1"/>
                </p:cNvSpPr>
                <p:nvPr/>
              </p:nvSpPr>
              <p:spPr bwMode="auto">
                <a:xfrm>
                  <a:off x="13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5" name="Line 967"/>
                <p:cNvSpPr>
                  <a:spLocks noChangeShapeType="1"/>
                </p:cNvSpPr>
                <p:nvPr/>
              </p:nvSpPr>
              <p:spPr bwMode="auto">
                <a:xfrm>
                  <a:off x="143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6" name="Line 968"/>
                <p:cNvSpPr>
                  <a:spLocks noChangeShapeType="1"/>
                </p:cNvSpPr>
                <p:nvPr/>
              </p:nvSpPr>
              <p:spPr bwMode="auto">
                <a:xfrm>
                  <a:off x="147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7" name="Line 969"/>
                <p:cNvSpPr>
                  <a:spLocks noChangeShapeType="1"/>
                </p:cNvSpPr>
                <p:nvPr/>
              </p:nvSpPr>
              <p:spPr bwMode="auto">
                <a:xfrm>
                  <a:off x="151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8" name="Line 970"/>
                <p:cNvSpPr>
                  <a:spLocks noChangeShapeType="1"/>
                </p:cNvSpPr>
                <p:nvPr/>
              </p:nvSpPr>
              <p:spPr bwMode="auto">
                <a:xfrm>
                  <a:off x="155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9" name="Line 971"/>
                <p:cNvSpPr>
                  <a:spLocks noChangeShapeType="1"/>
                </p:cNvSpPr>
                <p:nvPr/>
              </p:nvSpPr>
              <p:spPr bwMode="auto">
                <a:xfrm>
                  <a:off x="15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0" name="Line 972"/>
                <p:cNvSpPr>
                  <a:spLocks noChangeShapeType="1"/>
                </p:cNvSpPr>
                <p:nvPr/>
              </p:nvSpPr>
              <p:spPr bwMode="auto">
                <a:xfrm>
                  <a:off x="16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1" name="Line 973"/>
                <p:cNvSpPr>
                  <a:spLocks noChangeShapeType="1"/>
                </p:cNvSpPr>
                <p:nvPr/>
              </p:nvSpPr>
              <p:spPr bwMode="auto">
                <a:xfrm>
                  <a:off x="1655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2" name="Line 974"/>
                <p:cNvSpPr>
                  <a:spLocks noChangeShapeType="1"/>
                </p:cNvSpPr>
                <p:nvPr/>
              </p:nvSpPr>
              <p:spPr bwMode="auto">
                <a:xfrm>
                  <a:off x="169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3" name="Line 975"/>
                <p:cNvSpPr>
                  <a:spLocks noChangeShapeType="1"/>
                </p:cNvSpPr>
                <p:nvPr/>
              </p:nvSpPr>
              <p:spPr bwMode="auto">
                <a:xfrm>
                  <a:off x="173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4" name="Line 976"/>
                <p:cNvSpPr>
                  <a:spLocks noChangeShapeType="1"/>
                </p:cNvSpPr>
                <p:nvPr/>
              </p:nvSpPr>
              <p:spPr bwMode="auto">
                <a:xfrm>
                  <a:off x="176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5" name="Line 977"/>
                <p:cNvSpPr>
                  <a:spLocks noChangeShapeType="1"/>
                </p:cNvSpPr>
                <p:nvPr/>
              </p:nvSpPr>
              <p:spPr bwMode="auto">
                <a:xfrm>
                  <a:off x="181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6" name="Line 978"/>
                <p:cNvSpPr>
                  <a:spLocks noChangeShapeType="1"/>
                </p:cNvSpPr>
                <p:nvPr/>
              </p:nvSpPr>
              <p:spPr bwMode="auto">
                <a:xfrm>
                  <a:off x="184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7" name="Line 979"/>
                <p:cNvSpPr>
                  <a:spLocks noChangeShapeType="1"/>
                </p:cNvSpPr>
                <p:nvPr/>
              </p:nvSpPr>
              <p:spPr bwMode="auto">
                <a:xfrm>
                  <a:off x="188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8" name="Line 980"/>
                <p:cNvSpPr>
                  <a:spLocks noChangeShapeType="1"/>
                </p:cNvSpPr>
                <p:nvPr/>
              </p:nvSpPr>
              <p:spPr bwMode="auto">
                <a:xfrm>
                  <a:off x="192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9" name="Line 981"/>
                <p:cNvSpPr>
                  <a:spLocks noChangeShapeType="1"/>
                </p:cNvSpPr>
                <p:nvPr/>
              </p:nvSpPr>
              <p:spPr bwMode="auto">
                <a:xfrm>
                  <a:off x="196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0" name="Line 982"/>
                <p:cNvSpPr>
                  <a:spLocks noChangeShapeType="1"/>
                </p:cNvSpPr>
                <p:nvPr/>
              </p:nvSpPr>
              <p:spPr bwMode="auto">
                <a:xfrm>
                  <a:off x="200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1" name="Line 983"/>
                <p:cNvSpPr>
                  <a:spLocks noChangeShapeType="1"/>
                </p:cNvSpPr>
                <p:nvPr/>
              </p:nvSpPr>
              <p:spPr bwMode="auto">
                <a:xfrm>
                  <a:off x="204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2" name="Line 984"/>
                <p:cNvSpPr>
                  <a:spLocks noChangeShapeType="1"/>
                </p:cNvSpPr>
                <p:nvPr/>
              </p:nvSpPr>
              <p:spPr bwMode="auto">
                <a:xfrm>
                  <a:off x="208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3" name="Line 985"/>
                <p:cNvSpPr>
                  <a:spLocks noChangeShapeType="1"/>
                </p:cNvSpPr>
                <p:nvPr/>
              </p:nvSpPr>
              <p:spPr bwMode="auto">
                <a:xfrm>
                  <a:off x="211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4" name="Line 986"/>
                <p:cNvSpPr>
                  <a:spLocks noChangeShapeType="1"/>
                </p:cNvSpPr>
                <p:nvPr/>
              </p:nvSpPr>
              <p:spPr bwMode="auto">
                <a:xfrm>
                  <a:off x="21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5" name="Line 987"/>
                <p:cNvSpPr>
                  <a:spLocks noChangeShapeType="1"/>
                </p:cNvSpPr>
                <p:nvPr/>
              </p:nvSpPr>
              <p:spPr bwMode="auto">
                <a:xfrm>
                  <a:off x="220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6" name="Line 988"/>
                <p:cNvSpPr>
                  <a:spLocks noChangeShapeType="1"/>
                </p:cNvSpPr>
                <p:nvPr/>
              </p:nvSpPr>
              <p:spPr bwMode="auto">
                <a:xfrm>
                  <a:off x="224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7" name="Line 989"/>
                <p:cNvSpPr>
                  <a:spLocks noChangeShapeType="1"/>
                </p:cNvSpPr>
                <p:nvPr/>
              </p:nvSpPr>
              <p:spPr bwMode="auto">
                <a:xfrm>
                  <a:off x="227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8" name="Line 990"/>
                <p:cNvSpPr>
                  <a:spLocks noChangeShapeType="1"/>
                </p:cNvSpPr>
                <p:nvPr/>
              </p:nvSpPr>
              <p:spPr bwMode="auto">
                <a:xfrm>
                  <a:off x="231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9" name="Line 991"/>
                <p:cNvSpPr>
                  <a:spLocks noChangeShapeType="1"/>
                </p:cNvSpPr>
                <p:nvPr/>
              </p:nvSpPr>
              <p:spPr bwMode="auto">
                <a:xfrm>
                  <a:off x="235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0" name="Line 992"/>
                <p:cNvSpPr>
                  <a:spLocks noChangeShapeType="1"/>
                </p:cNvSpPr>
                <p:nvPr/>
              </p:nvSpPr>
              <p:spPr bwMode="auto">
                <a:xfrm>
                  <a:off x="239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1" name="Line 993"/>
                <p:cNvSpPr>
                  <a:spLocks noChangeShapeType="1"/>
                </p:cNvSpPr>
                <p:nvPr/>
              </p:nvSpPr>
              <p:spPr bwMode="auto">
                <a:xfrm>
                  <a:off x="243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2" name="Line 994"/>
                <p:cNvSpPr>
                  <a:spLocks noChangeShapeType="1"/>
                </p:cNvSpPr>
                <p:nvPr/>
              </p:nvSpPr>
              <p:spPr bwMode="auto">
                <a:xfrm>
                  <a:off x="24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3" name="Line 995"/>
                <p:cNvSpPr>
                  <a:spLocks noChangeShapeType="1"/>
                </p:cNvSpPr>
                <p:nvPr/>
              </p:nvSpPr>
              <p:spPr bwMode="auto">
                <a:xfrm>
                  <a:off x="250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4" name="Line 996"/>
                <p:cNvSpPr>
                  <a:spLocks noChangeShapeType="1"/>
                </p:cNvSpPr>
                <p:nvPr/>
              </p:nvSpPr>
              <p:spPr bwMode="auto">
                <a:xfrm>
                  <a:off x="254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5" name="Line 997"/>
                <p:cNvSpPr>
                  <a:spLocks noChangeShapeType="1"/>
                </p:cNvSpPr>
                <p:nvPr/>
              </p:nvSpPr>
              <p:spPr bwMode="auto">
                <a:xfrm>
                  <a:off x="258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6" name="Line 998"/>
                <p:cNvSpPr>
                  <a:spLocks noChangeShapeType="1"/>
                </p:cNvSpPr>
                <p:nvPr/>
              </p:nvSpPr>
              <p:spPr bwMode="auto">
                <a:xfrm>
                  <a:off x="262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7" name="Line 999"/>
                <p:cNvSpPr>
                  <a:spLocks noChangeShapeType="1"/>
                </p:cNvSpPr>
                <p:nvPr/>
              </p:nvSpPr>
              <p:spPr bwMode="auto">
                <a:xfrm>
                  <a:off x="26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8" name="Line 1000"/>
                <p:cNvSpPr>
                  <a:spLocks noChangeShapeType="1"/>
                </p:cNvSpPr>
                <p:nvPr/>
              </p:nvSpPr>
              <p:spPr bwMode="auto">
                <a:xfrm>
                  <a:off x="269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9" name="Line 1001"/>
                <p:cNvSpPr>
                  <a:spLocks noChangeShapeType="1"/>
                </p:cNvSpPr>
                <p:nvPr/>
              </p:nvSpPr>
              <p:spPr bwMode="auto">
                <a:xfrm>
                  <a:off x="272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0" name="Line 1002"/>
                <p:cNvSpPr>
                  <a:spLocks noChangeShapeType="1"/>
                </p:cNvSpPr>
                <p:nvPr/>
              </p:nvSpPr>
              <p:spPr bwMode="auto">
                <a:xfrm>
                  <a:off x="27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1" name="Line 1003"/>
                <p:cNvSpPr>
                  <a:spLocks noChangeShapeType="1"/>
                </p:cNvSpPr>
                <p:nvPr/>
              </p:nvSpPr>
              <p:spPr bwMode="auto">
                <a:xfrm>
                  <a:off x="280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2" name="Line 1004"/>
                <p:cNvSpPr>
                  <a:spLocks noChangeShapeType="1"/>
                </p:cNvSpPr>
                <p:nvPr/>
              </p:nvSpPr>
              <p:spPr bwMode="auto">
                <a:xfrm>
                  <a:off x="284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3" name="Line 1005"/>
                <p:cNvSpPr>
                  <a:spLocks noChangeShapeType="1"/>
                </p:cNvSpPr>
                <p:nvPr/>
              </p:nvSpPr>
              <p:spPr bwMode="auto">
                <a:xfrm>
                  <a:off x="288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4" name="Line 1006"/>
                <p:cNvSpPr>
                  <a:spLocks noChangeShapeType="1"/>
                </p:cNvSpPr>
                <p:nvPr/>
              </p:nvSpPr>
              <p:spPr bwMode="auto">
                <a:xfrm>
                  <a:off x="2920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5" name="Line 1007"/>
                <p:cNvSpPr>
                  <a:spLocks noChangeShapeType="1"/>
                </p:cNvSpPr>
                <p:nvPr/>
              </p:nvSpPr>
              <p:spPr bwMode="auto">
                <a:xfrm>
                  <a:off x="29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6" name="Line 1008"/>
                <p:cNvSpPr>
                  <a:spLocks noChangeShapeType="1"/>
                </p:cNvSpPr>
                <p:nvPr/>
              </p:nvSpPr>
              <p:spPr bwMode="auto">
                <a:xfrm>
                  <a:off x="299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7" name="Line 1009"/>
                <p:cNvSpPr>
                  <a:spLocks noChangeShapeType="1"/>
                </p:cNvSpPr>
                <p:nvPr/>
              </p:nvSpPr>
              <p:spPr bwMode="auto">
                <a:xfrm>
                  <a:off x="303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8" name="Line 1010"/>
                <p:cNvSpPr>
                  <a:spLocks noChangeShapeType="1"/>
                </p:cNvSpPr>
                <p:nvPr/>
              </p:nvSpPr>
              <p:spPr bwMode="auto">
                <a:xfrm>
                  <a:off x="306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809" name="Text Box 1011"/>
              <p:cNvSpPr txBox="1">
                <a:spLocks noChangeArrowheads="1"/>
              </p:cNvSpPr>
              <p:nvPr/>
            </p:nvSpPr>
            <p:spPr bwMode="auto">
              <a:xfrm>
                <a:off x="3100" y="140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  <p:grpSp>
          <p:nvGrpSpPr>
            <p:cNvPr id="30734" name="Group 1012"/>
            <p:cNvGrpSpPr>
              <a:grpSpLocks/>
            </p:cNvGrpSpPr>
            <p:nvPr/>
          </p:nvGrpSpPr>
          <p:grpSpPr bwMode="auto">
            <a:xfrm>
              <a:off x="836" y="2325"/>
              <a:ext cx="2541" cy="226"/>
              <a:chOff x="726" y="1327"/>
              <a:chExt cx="2541" cy="226"/>
            </a:xfrm>
          </p:grpSpPr>
          <p:sp>
            <p:nvSpPr>
              <p:cNvPr id="30735" name="Line 1013"/>
              <p:cNvSpPr>
                <a:spLocks noChangeShapeType="1"/>
              </p:cNvSpPr>
              <p:nvPr/>
            </p:nvSpPr>
            <p:spPr bwMode="auto">
              <a:xfrm>
                <a:off x="845" y="1399"/>
                <a:ext cx="226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6" name="Text Box 1014"/>
              <p:cNvSpPr txBox="1">
                <a:spLocks noChangeArrowheads="1"/>
              </p:cNvSpPr>
              <p:nvPr/>
            </p:nvSpPr>
            <p:spPr bwMode="auto">
              <a:xfrm>
                <a:off x="3102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0737" name="Text Box 1015"/>
              <p:cNvSpPr txBox="1">
                <a:spLocks noChangeArrowheads="1"/>
              </p:cNvSpPr>
              <p:nvPr/>
            </p:nvSpPr>
            <p:spPr bwMode="auto">
              <a:xfrm>
                <a:off x="727" y="132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  <p:sp>
            <p:nvSpPr>
              <p:cNvPr id="30738" name="Text Box 1016"/>
              <p:cNvSpPr txBox="1">
                <a:spLocks noChangeArrowheads="1"/>
              </p:cNvSpPr>
              <p:nvPr/>
            </p:nvSpPr>
            <p:spPr bwMode="auto">
              <a:xfrm rot="-13224">
                <a:off x="726" y="141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5’</a:t>
                </a:r>
              </a:p>
            </p:txBody>
          </p:sp>
          <p:sp>
            <p:nvSpPr>
              <p:cNvPr id="30739" name="Text Box 1017"/>
              <p:cNvSpPr txBox="1">
                <a:spLocks noChangeArrowheads="1"/>
              </p:cNvSpPr>
              <p:nvPr/>
            </p:nvSpPr>
            <p:spPr bwMode="auto">
              <a:xfrm rot="-13224">
                <a:off x="1108" y="1418"/>
                <a:ext cx="11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800">
                  <a:latin typeface="Tahoma" panose="020B0604030504040204" pitchFamily="34" charset="0"/>
                </a:endParaRPr>
              </a:p>
            </p:txBody>
          </p:sp>
          <p:sp>
            <p:nvSpPr>
              <p:cNvPr id="30740" name="Line 1018"/>
              <p:cNvSpPr>
                <a:spLocks noChangeShapeType="1"/>
              </p:cNvSpPr>
              <p:nvPr/>
            </p:nvSpPr>
            <p:spPr bwMode="auto">
              <a:xfrm rot="-13224">
                <a:off x="846" y="1472"/>
                <a:ext cx="2264" cy="7"/>
              </a:xfrm>
              <a:prstGeom prst="lin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741" name="Group 1019"/>
              <p:cNvGrpSpPr>
                <a:grpSpLocks/>
              </p:cNvGrpSpPr>
              <p:nvPr/>
            </p:nvGrpSpPr>
            <p:grpSpPr bwMode="auto">
              <a:xfrm>
                <a:off x="858" y="1412"/>
                <a:ext cx="2211" cy="55"/>
                <a:chOff x="858" y="1878"/>
                <a:chExt cx="2211" cy="55"/>
              </a:xfrm>
            </p:grpSpPr>
            <p:sp>
              <p:nvSpPr>
                <p:cNvPr id="30743" name="Line 1020"/>
                <p:cNvSpPr>
                  <a:spLocks noChangeShapeType="1"/>
                </p:cNvSpPr>
                <p:nvPr/>
              </p:nvSpPr>
              <p:spPr bwMode="auto">
                <a:xfrm>
                  <a:off x="8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4" name="Line 1021"/>
                <p:cNvSpPr>
                  <a:spLocks noChangeShapeType="1"/>
                </p:cNvSpPr>
                <p:nvPr/>
              </p:nvSpPr>
              <p:spPr bwMode="auto">
                <a:xfrm>
                  <a:off x="8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5" name="Line 1022"/>
                <p:cNvSpPr>
                  <a:spLocks noChangeShapeType="1"/>
                </p:cNvSpPr>
                <p:nvPr/>
              </p:nvSpPr>
              <p:spPr bwMode="auto">
                <a:xfrm>
                  <a:off x="93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6" name="Line 1023"/>
                <p:cNvSpPr>
                  <a:spLocks noChangeShapeType="1"/>
                </p:cNvSpPr>
                <p:nvPr/>
              </p:nvSpPr>
              <p:spPr bwMode="auto">
                <a:xfrm>
                  <a:off x="97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7" name="Line 1024"/>
                <p:cNvSpPr>
                  <a:spLocks noChangeShapeType="1"/>
                </p:cNvSpPr>
                <p:nvPr/>
              </p:nvSpPr>
              <p:spPr bwMode="auto">
                <a:xfrm>
                  <a:off x="101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8" name="Line 1025"/>
                <p:cNvSpPr>
                  <a:spLocks noChangeShapeType="1"/>
                </p:cNvSpPr>
                <p:nvPr/>
              </p:nvSpPr>
              <p:spPr bwMode="auto">
                <a:xfrm>
                  <a:off x="105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49" name="Line 1026"/>
                <p:cNvSpPr>
                  <a:spLocks noChangeShapeType="1"/>
                </p:cNvSpPr>
                <p:nvPr/>
              </p:nvSpPr>
              <p:spPr bwMode="auto">
                <a:xfrm>
                  <a:off x="10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0" name="Line 1027"/>
                <p:cNvSpPr>
                  <a:spLocks noChangeShapeType="1"/>
                </p:cNvSpPr>
                <p:nvPr/>
              </p:nvSpPr>
              <p:spPr bwMode="auto">
                <a:xfrm>
                  <a:off x="11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1" name="Line 1028"/>
                <p:cNvSpPr>
                  <a:spLocks noChangeShapeType="1"/>
                </p:cNvSpPr>
                <p:nvPr/>
              </p:nvSpPr>
              <p:spPr bwMode="auto">
                <a:xfrm>
                  <a:off x="116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2" name="Line 1029"/>
                <p:cNvSpPr>
                  <a:spLocks noChangeShapeType="1"/>
                </p:cNvSpPr>
                <p:nvPr/>
              </p:nvSpPr>
              <p:spPr bwMode="auto">
                <a:xfrm>
                  <a:off x="120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3" name="Line 1030"/>
                <p:cNvSpPr>
                  <a:spLocks noChangeShapeType="1"/>
                </p:cNvSpPr>
                <p:nvPr/>
              </p:nvSpPr>
              <p:spPr bwMode="auto">
                <a:xfrm>
                  <a:off x="124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4" name="Line 1031"/>
                <p:cNvSpPr>
                  <a:spLocks noChangeShapeType="1"/>
                </p:cNvSpPr>
                <p:nvPr/>
              </p:nvSpPr>
              <p:spPr bwMode="auto">
                <a:xfrm>
                  <a:off x="128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5" name="Line 1032"/>
                <p:cNvSpPr>
                  <a:spLocks noChangeShapeType="1"/>
                </p:cNvSpPr>
                <p:nvPr/>
              </p:nvSpPr>
              <p:spPr bwMode="auto">
                <a:xfrm>
                  <a:off x="132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6" name="Line 1033"/>
                <p:cNvSpPr>
                  <a:spLocks noChangeShapeType="1"/>
                </p:cNvSpPr>
                <p:nvPr/>
              </p:nvSpPr>
              <p:spPr bwMode="auto">
                <a:xfrm>
                  <a:off x="135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7" name="Line 1034"/>
                <p:cNvSpPr>
                  <a:spLocks noChangeShapeType="1"/>
                </p:cNvSpPr>
                <p:nvPr/>
              </p:nvSpPr>
              <p:spPr bwMode="auto">
                <a:xfrm>
                  <a:off x="139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8" name="Line 1035"/>
                <p:cNvSpPr>
                  <a:spLocks noChangeShapeType="1"/>
                </p:cNvSpPr>
                <p:nvPr/>
              </p:nvSpPr>
              <p:spPr bwMode="auto">
                <a:xfrm>
                  <a:off x="143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9" name="Line 1036"/>
                <p:cNvSpPr>
                  <a:spLocks noChangeShapeType="1"/>
                </p:cNvSpPr>
                <p:nvPr/>
              </p:nvSpPr>
              <p:spPr bwMode="auto">
                <a:xfrm>
                  <a:off x="147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0" name="Line 1037"/>
                <p:cNvSpPr>
                  <a:spLocks noChangeShapeType="1"/>
                </p:cNvSpPr>
                <p:nvPr/>
              </p:nvSpPr>
              <p:spPr bwMode="auto">
                <a:xfrm>
                  <a:off x="151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1" name="Line 1038"/>
                <p:cNvSpPr>
                  <a:spLocks noChangeShapeType="1"/>
                </p:cNvSpPr>
                <p:nvPr/>
              </p:nvSpPr>
              <p:spPr bwMode="auto">
                <a:xfrm>
                  <a:off x="155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2" name="Line 1039"/>
                <p:cNvSpPr>
                  <a:spLocks noChangeShapeType="1"/>
                </p:cNvSpPr>
                <p:nvPr/>
              </p:nvSpPr>
              <p:spPr bwMode="auto">
                <a:xfrm>
                  <a:off x="158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3" name="Line 1040"/>
                <p:cNvSpPr>
                  <a:spLocks noChangeShapeType="1"/>
                </p:cNvSpPr>
                <p:nvPr/>
              </p:nvSpPr>
              <p:spPr bwMode="auto">
                <a:xfrm>
                  <a:off x="162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4" name="Line 1041"/>
                <p:cNvSpPr>
                  <a:spLocks noChangeShapeType="1"/>
                </p:cNvSpPr>
                <p:nvPr/>
              </p:nvSpPr>
              <p:spPr bwMode="auto">
                <a:xfrm>
                  <a:off x="1655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5" name="Line 1042"/>
                <p:cNvSpPr>
                  <a:spLocks noChangeShapeType="1"/>
                </p:cNvSpPr>
                <p:nvPr/>
              </p:nvSpPr>
              <p:spPr bwMode="auto">
                <a:xfrm>
                  <a:off x="1694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6" name="Line 1043"/>
                <p:cNvSpPr>
                  <a:spLocks noChangeShapeType="1"/>
                </p:cNvSpPr>
                <p:nvPr/>
              </p:nvSpPr>
              <p:spPr bwMode="auto">
                <a:xfrm>
                  <a:off x="173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7" name="Line 1044"/>
                <p:cNvSpPr>
                  <a:spLocks noChangeShapeType="1"/>
                </p:cNvSpPr>
                <p:nvPr/>
              </p:nvSpPr>
              <p:spPr bwMode="auto">
                <a:xfrm>
                  <a:off x="176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8" name="Line 1045"/>
                <p:cNvSpPr>
                  <a:spLocks noChangeShapeType="1"/>
                </p:cNvSpPr>
                <p:nvPr/>
              </p:nvSpPr>
              <p:spPr bwMode="auto">
                <a:xfrm>
                  <a:off x="1810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9" name="Line 1046"/>
                <p:cNvSpPr>
                  <a:spLocks noChangeShapeType="1"/>
                </p:cNvSpPr>
                <p:nvPr/>
              </p:nvSpPr>
              <p:spPr bwMode="auto">
                <a:xfrm>
                  <a:off x="184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0" name="Line 1047"/>
                <p:cNvSpPr>
                  <a:spLocks noChangeShapeType="1"/>
                </p:cNvSpPr>
                <p:nvPr/>
              </p:nvSpPr>
              <p:spPr bwMode="auto">
                <a:xfrm>
                  <a:off x="188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1" name="Line 1048"/>
                <p:cNvSpPr>
                  <a:spLocks noChangeShapeType="1"/>
                </p:cNvSpPr>
                <p:nvPr/>
              </p:nvSpPr>
              <p:spPr bwMode="auto">
                <a:xfrm>
                  <a:off x="1927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2" name="Line 1049"/>
                <p:cNvSpPr>
                  <a:spLocks noChangeShapeType="1"/>
                </p:cNvSpPr>
                <p:nvPr/>
              </p:nvSpPr>
              <p:spPr bwMode="auto">
                <a:xfrm>
                  <a:off x="1966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3" name="Line 1050"/>
                <p:cNvSpPr>
                  <a:spLocks noChangeShapeType="1"/>
                </p:cNvSpPr>
                <p:nvPr/>
              </p:nvSpPr>
              <p:spPr bwMode="auto">
                <a:xfrm>
                  <a:off x="2003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4" name="Line 1051"/>
                <p:cNvSpPr>
                  <a:spLocks noChangeShapeType="1"/>
                </p:cNvSpPr>
                <p:nvPr/>
              </p:nvSpPr>
              <p:spPr bwMode="auto">
                <a:xfrm>
                  <a:off x="2041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5" name="Line 1052"/>
                <p:cNvSpPr>
                  <a:spLocks noChangeShapeType="1"/>
                </p:cNvSpPr>
                <p:nvPr/>
              </p:nvSpPr>
              <p:spPr bwMode="auto">
                <a:xfrm>
                  <a:off x="2082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6" name="Line 1053"/>
                <p:cNvSpPr>
                  <a:spLocks noChangeShapeType="1"/>
                </p:cNvSpPr>
                <p:nvPr/>
              </p:nvSpPr>
              <p:spPr bwMode="auto">
                <a:xfrm>
                  <a:off x="2119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7" name="Line 1054"/>
                <p:cNvSpPr>
                  <a:spLocks noChangeShapeType="1"/>
                </p:cNvSpPr>
                <p:nvPr/>
              </p:nvSpPr>
              <p:spPr bwMode="auto">
                <a:xfrm>
                  <a:off x="2158" y="1879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8" name="Line 1055"/>
                <p:cNvSpPr>
                  <a:spLocks noChangeShapeType="1"/>
                </p:cNvSpPr>
                <p:nvPr/>
              </p:nvSpPr>
              <p:spPr bwMode="auto">
                <a:xfrm>
                  <a:off x="220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9" name="Line 1056"/>
                <p:cNvSpPr>
                  <a:spLocks noChangeShapeType="1"/>
                </p:cNvSpPr>
                <p:nvPr/>
              </p:nvSpPr>
              <p:spPr bwMode="auto">
                <a:xfrm>
                  <a:off x="224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0" name="Line 1057"/>
                <p:cNvSpPr>
                  <a:spLocks noChangeShapeType="1"/>
                </p:cNvSpPr>
                <p:nvPr/>
              </p:nvSpPr>
              <p:spPr bwMode="auto">
                <a:xfrm>
                  <a:off x="227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1" name="Line 1058"/>
                <p:cNvSpPr>
                  <a:spLocks noChangeShapeType="1"/>
                </p:cNvSpPr>
                <p:nvPr/>
              </p:nvSpPr>
              <p:spPr bwMode="auto">
                <a:xfrm>
                  <a:off x="231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2" name="Line 1059"/>
                <p:cNvSpPr>
                  <a:spLocks noChangeShapeType="1"/>
                </p:cNvSpPr>
                <p:nvPr/>
              </p:nvSpPr>
              <p:spPr bwMode="auto">
                <a:xfrm>
                  <a:off x="235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3" name="Line 1060"/>
                <p:cNvSpPr>
                  <a:spLocks noChangeShapeType="1"/>
                </p:cNvSpPr>
                <p:nvPr/>
              </p:nvSpPr>
              <p:spPr bwMode="auto">
                <a:xfrm>
                  <a:off x="239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4" name="Line 1061"/>
                <p:cNvSpPr>
                  <a:spLocks noChangeShapeType="1"/>
                </p:cNvSpPr>
                <p:nvPr/>
              </p:nvSpPr>
              <p:spPr bwMode="auto">
                <a:xfrm>
                  <a:off x="243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5" name="Line 1062"/>
                <p:cNvSpPr>
                  <a:spLocks noChangeShapeType="1"/>
                </p:cNvSpPr>
                <p:nvPr/>
              </p:nvSpPr>
              <p:spPr bwMode="auto">
                <a:xfrm>
                  <a:off x="24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6" name="Line 1063"/>
                <p:cNvSpPr>
                  <a:spLocks noChangeShapeType="1"/>
                </p:cNvSpPr>
                <p:nvPr/>
              </p:nvSpPr>
              <p:spPr bwMode="auto">
                <a:xfrm>
                  <a:off x="2506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7" name="Line 1064"/>
                <p:cNvSpPr>
                  <a:spLocks noChangeShapeType="1"/>
                </p:cNvSpPr>
                <p:nvPr/>
              </p:nvSpPr>
              <p:spPr bwMode="auto">
                <a:xfrm>
                  <a:off x="254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8" name="Line 1065"/>
                <p:cNvSpPr>
                  <a:spLocks noChangeShapeType="1"/>
                </p:cNvSpPr>
                <p:nvPr/>
              </p:nvSpPr>
              <p:spPr bwMode="auto">
                <a:xfrm>
                  <a:off x="2581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9" name="Line 1066"/>
                <p:cNvSpPr>
                  <a:spLocks noChangeShapeType="1"/>
                </p:cNvSpPr>
                <p:nvPr/>
              </p:nvSpPr>
              <p:spPr bwMode="auto">
                <a:xfrm>
                  <a:off x="262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0" name="Line 1067"/>
                <p:cNvSpPr>
                  <a:spLocks noChangeShapeType="1"/>
                </p:cNvSpPr>
                <p:nvPr/>
              </p:nvSpPr>
              <p:spPr bwMode="auto">
                <a:xfrm>
                  <a:off x="26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1" name="Line 1068"/>
                <p:cNvSpPr>
                  <a:spLocks noChangeShapeType="1"/>
                </p:cNvSpPr>
                <p:nvPr/>
              </p:nvSpPr>
              <p:spPr bwMode="auto">
                <a:xfrm>
                  <a:off x="269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2" name="Line 1069"/>
                <p:cNvSpPr>
                  <a:spLocks noChangeShapeType="1"/>
                </p:cNvSpPr>
                <p:nvPr/>
              </p:nvSpPr>
              <p:spPr bwMode="auto">
                <a:xfrm>
                  <a:off x="2728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3" name="Line 1070"/>
                <p:cNvSpPr>
                  <a:spLocks noChangeShapeType="1"/>
                </p:cNvSpPr>
                <p:nvPr/>
              </p:nvSpPr>
              <p:spPr bwMode="auto">
                <a:xfrm>
                  <a:off x="2767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4" name="Line 1071"/>
                <p:cNvSpPr>
                  <a:spLocks noChangeShapeType="1"/>
                </p:cNvSpPr>
                <p:nvPr/>
              </p:nvSpPr>
              <p:spPr bwMode="auto">
                <a:xfrm>
                  <a:off x="2804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5" name="Line 1072"/>
                <p:cNvSpPr>
                  <a:spLocks noChangeShapeType="1"/>
                </p:cNvSpPr>
                <p:nvPr/>
              </p:nvSpPr>
              <p:spPr bwMode="auto">
                <a:xfrm>
                  <a:off x="284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6" name="Line 1073"/>
                <p:cNvSpPr>
                  <a:spLocks noChangeShapeType="1"/>
                </p:cNvSpPr>
                <p:nvPr/>
              </p:nvSpPr>
              <p:spPr bwMode="auto">
                <a:xfrm>
                  <a:off x="288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7" name="Line 1074"/>
                <p:cNvSpPr>
                  <a:spLocks noChangeShapeType="1"/>
                </p:cNvSpPr>
                <p:nvPr/>
              </p:nvSpPr>
              <p:spPr bwMode="auto">
                <a:xfrm>
                  <a:off x="2920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8" name="Line 1075"/>
                <p:cNvSpPr>
                  <a:spLocks noChangeShapeType="1"/>
                </p:cNvSpPr>
                <p:nvPr/>
              </p:nvSpPr>
              <p:spPr bwMode="auto">
                <a:xfrm>
                  <a:off x="295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9" name="Line 1076"/>
                <p:cNvSpPr>
                  <a:spLocks noChangeShapeType="1"/>
                </p:cNvSpPr>
                <p:nvPr/>
              </p:nvSpPr>
              <p:spPr bwMode="auto">
                <a:xfrm>
                  <a:off x="2993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0" name="Line 1077"/>
                <p:cNvSpPr>
                  <a:spLocks noChangeShapeType="1"/>
                </p:cNvSpPr>
                <p:nvPr/>
              </p:nvSpPr>
              <p:spPr bwMode="auto">
                <a:xfrm>
                  <a:off x="3032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1" name="Line 1078"/>
                <p:cNvSpPr>
                  <a:spLocks noChangeShapeType="1"/>
                </p:cNvSpPr>
                <p:nvPr/>
              </p:nvSpPr>
              <p:spPr bwMode="auto">
                <a:xfrm>
                  <a:off x="3069" y="1878"/>
                  <a:ext cx="0" cy="54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742" name="Text Box 1079"/>
              <p:cNvSpPr txBox="1">
                <a:spLocks noChangeArrowheads="1"/>
              </p:cNvSpPr>
              <p:nvPr/>
            </p:nvSpPr>
            <p:spPr bwMode="auto">
              <a:xfrm>
                <a:off x="3100" y="1407"/>
                <a:ext cx="16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800">
                    <a:latin typeface="Tahoma" panose="020B0604030504040204" pitchFamily="34" charset="0"/>
                  </a:rPr>
                  <a:t>3’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266700"/>
            <a:ext cx="8093075" cy="681038"/>
          </a:xfrm>
          <a:solidFill>
            <a:schemeClr val="tx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does Real-Time PCR work?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1408113"/>
            <a:ext cx="5943600" cy="544988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…So that’s how 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traditional</a:t>
            </a:r>
            <a:r>
              <a:rPr lang="en-US" altLang="en-US" b="1" dirty="0">
                <a:latin typeface="Arial" panose="020B0604020202020204" pitchFamily="34" charset="0"/>
              </a:rPr>
              <a:t> PCR is usually presented.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In order to understand </a:t>
            </a:r>
            <a:r>
              <a:rPr lang="en-US" altLang="en-US" b="1" dirty="0">
                <a:solidFill>
                  <a:schemeClr val="hlink"/>
                </a:solidFill>
                <a:latin typeface="Arial" panose="020B0604020202020204" pitchFamily="34" charset="0"/>
              </a:rPr>
              <a:t>real-time</a:t>
            </a:r>
            <a:r>
              <a:rPr lang="en-US" altLang="en-US" b="1" dirty="0">
                <a:latin typeface="Arial" panose="020B0604020202020204" pitchFamily="34" charset="0"/>
              </a:rPr>
              <a:t> PCR, let’s use a “thought experiment”, and save all of the calculations and formulas until later…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Most importantly, we’ll start by imagining the PCR itself, and only then will we draw graphs to illustrate what’s Going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Imagining Real-Time PCR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1408113"/>
            <a:ext cx="5943600" cy="45720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To understand real-time PCR, let’s imagine ourselves in a PCR reaction tube at cycle number 25…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 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34819" name="Picture 4" descr="pcr-tu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3124200"/>
            <a:ext cx="3754437" cy="351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Oval 6"/>
          <p:cNvSpPr>
            <a:spLocks noChangeArrowheads="1"/>
          </p:cNvSpPr>
          <p:nvPr/>
        </p:nvSpPr>
        <p:spPr bwMode="auto">
          <a:xfrm>
            <a:off x="6489700" y="4960938"/>
            <a:ext cx="1316038" cy="130175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en-US" sz="27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347913"/>
            <a:ext cx="2743200" cy="1673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Imagining Real-Time PCR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2935288"/>
            <a:ext cx="5943600" cy="29686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What’s in our tube, at cycle number 25?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A soup of nucleotides, primers, template, amplicons, enzyme, etc.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LET’S ASSUME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1,000,000</a:t>
            </a:r>
            <a:r>
              <a:rPr lang="en-US" altLang="en-US" b="1" dirty="0">
                <a:latin typeface="Arial" panose="020B0604020202020204" pitchFamily="34" charset="0"/>
              </a:rPr>
              <a:t> copies of the amplicon right now.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 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36867" name="Picture 4" descr="pcr-tu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366838"/>
            <a:ext cx="1495425" cy="139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How did we get here?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62300" y="2873375"/>
            <a:ext cx="5749925" cy="343058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What was it like last cycle, 24?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dirty="0"/>
              <a:t>Almost exactly the same, except there were only 500,000 copies of the amplicon.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And the cycle before that, 23?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dirty="0"/>
              <a:t>Almost the same, but only 250,000 copies of the amplicon.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And what about cycle 22?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dirty="0"/>
              <a:t>125,000 copies of the amplicon.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38915" name="Picture 4" descr="pcr-tu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352550"/>
            <a:ext cx="1287462" cy="120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Imagining Real-Time PCR</a:t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How did we get here?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0" y="1046163"/>
            <a:ext cx="4348163" cy="1998662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If we were to graph the amount of DNA in our tube, from the start until right now, at cycle 25, the graph would look like this: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  <p:pic>
        <p:nvPicPr>
          <p:cNvPr id="40963" name="Picture 4" descr="pcr-tub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168400"/>
            <a:ext cx="1336675" cy="124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64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09950" y="3479800"/>
          <a:ext cx="5068888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Chart" r:id="rId5" imgW="0" imgH="0" progId="Excel.Chart.8">
                  <p:embed/>
                </p:oleObj>
              </mc:Choice>
              <mc:Fallback>
                <p:oleObj name="Chart" r:id="rId5" imgW="0" imgH="0" progId="Excel.Chart.8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3479800"/>
                        <a:ext cx="5068888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{3C24AA10-DEB7-A548-B1A0-F54E49750883}tf10001073</Template>
  <TotalTime>8270</TotalTime>
  <Words>940</Words>
  <Application>Microsoft Office PowerPoint</Application>
  <PresentationFormat>On-screen Show (4:3)</PresentationFormat>
  <Paragraphs>245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Black</vt:lpstr>
      <vt:lpstr>Arial</vt:lpstr>
      <vt:lpstr>Tw Cen MT</vt:lpstr>
      <vt:lpstr>Times</vt:lpstr>
      <vt:lpstr>Tahoma</vt:lpstr>
      <vt:lpstr>Droplet</vt:lpstr>
      <vt:lpstr>Microsoft Excel Chart</vt:lpstr>
      <vt:lpstr>How does real-time PCR work?</vt:lpstr>
      <vt:lpstr>The Polymerase Chain Reaction How does PCR work??</vt:lpstr>
      <vt:lpstr>PowerPoint Presentation</vt:lpstr>
      <vt:lpstr>PowerPoint Presentation</vt:lpstr>
      <vt:lpstr>How does Real-Time PCR work?</vt:lpstr>
      <vt:lpstr>Imagining Real-Time PCR</vt:lpstr>
      <vt:lpstr>Imagining Real-Time PCR</vt:lpstr>
      <vt:lpstr>Imagining Real-Time PCR  How did we get here?</vt:lpstr>
      <vt:lpstr>Imagining Real-Time PCR  How did we get here?</vt:lpstr>
      <vt:lpstr>Imagining Real-Time PCR  How did we get here?</vt:lpstr>
      <vt:lpstr>Imagining Real-Time PCR  So where are we going?</vt:lpstr>
      <vt:lpstr>Imagining Real-Time PCR  So where are we going?</vt:lpstr>
      <vt:lpstr>Imagining Real-Time PCR  So where are we going?</vt:lpstr>
      <vt:lpstr>Imagining Real-Time PCR   Measuring Quantities </vt:lpstr>
      <vt:lpstr>Imagining Real-Time PCR   Measuring Quantities </vt:lpstr>
      <vt:lpstr>Imagining Real-Time PCR   Measuring Quantities </vt:lpstr>
      <vt:lpstr>Imagining Real-Time PCR   Measuring Quantities </vt:lpstr>
      <vt:lpstr>Imagining Real-Time PCR   Measuring Quantities </vt:lpstr>
    </vt:vector>
  </TitlesOfParts>
  <Company>ksd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shiokari</dc:creator>
  <cp:lastModifiedBy>M Yip</cp:lastModifiedBy>
  <cp:revision>257</cp:revision>
  <cp:lastPrinted>2019-11-06T21:06:08Z</cp:lastPrinted>
  <dcterms:created xsi:type="dcterms:W3CDTF">2004-03-17T20:57:53Z</dcterms:created>
  <dcterms:modified xsi:type="dcterms:W3CDTF">2020-10-28T01:12:32Z</dcterms:modified>
</cp:coreProperties>
</file>