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5"/>
  </p:notesMasterIdLst>
  <p:sldIdLst>
    <p:sldId id="256" r:id="rId2"/>
    <p:sldId id="287" r:id="rId3"/>
    <p:sldId id="286" r:id="rId4"/>
    <p:sldId id="295" r:id="rId5"/>
    <p:sldId id="279" r:id="rId6"/>
    <p:sldId id="280" r:id="rId7"/>
    <p:sldId id="281" r:id="rId8"/>
    <p:sldId id="291" r:id="rId9"/>
    <p:sldId id="292" r:id="rId10"/>
    <p:sldId id="283" r:id="rId11"/>
    <p:sldId id="293" r:id="rId12"/>
    <p:sldId id="294" r:id="rId13"/>
    <p:sldId id="28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2"/>
    <p:restoredTop sz="94649"/>
  </p:normalViewPr>
  <p:slideViewPr>
    <p:cSldViewPr>
      <p:cViewPr varScale="1">
        <p:scale>
          <a:sx n="102" d="100"/>
          <a:sy n="102" d="100"/>
        </p:scale>
        <p:origin x="156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3352" y="1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6737CB6-6EB0-964F-5A30-C0A3338ED15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40963" name="Rectangle 3">
            <a:extLst>
              <a:ext uri="{FF2B5EF4-FFF2-40B4-BE49-F238E27FC236}">
                <a16:creationId xmlns:a16="http://schemas.microsoft.com/office/drawing/2014/main" id="{8DE6790D-4B83-4281-2F57-35A01392356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3316" name="Rectangle 4">
            <a:extLst>
              <a:ext uri="{FF2B5EF4-FFF2-40B4-BE49-F238E27FC236}">
                <a16:creationId xmlns:a16="http://schemas.microsoft.com/office/drawing/2014/main" id="{0B4D5669-4E1F-5032-1837-A4860B2B5D1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9CD40999-99D8-1A56-EDA7-582984C1FA68}"/>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F3CF6FDB-203F-2C22-9B46-357E7B1A2F0C}"/>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40967" name="Rectangle 7">
            <a:extLst>
              <a:ext uri="{FF2B5EF4-FFF2-40B4-BE49-F238E27FC236}">
                <a16:creationId xmlns:a16="http://schemas.microsoft.com/office/drawing/2014/main" id="{D2C5B7CC-1997-EF96-4C27-FD1341FCA8C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2378E7A-D1B4-B449-A736-A4590B34D95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 3.2 Headings:  https://</a:t>
            </a:r>
            <a:r>
              <a:rPr lang="en-US" dirty="0" err="1"/>
              <a:t>pressbooks.bccampus.ca</a:t>
            </a:r>
            <a:r>
              <a:rPr lang="en-US" dirty="0"/>
              <a:t>/</a:t>
            </a:r>
            <a:r>
              <a:rPr lang="en-US" dirty="0" err="1"/>
              <a:t>technicalwriting</a:t>
            </a:r>
            <a:r>
              <a:rPr lang="en-US" dirty="0"/>
              <a:t>/chapter/headings/ </a:t>
            </a:r>
          </a:p>
        </p:txBody>
      </p:sp>
      <p:sp>
        <p:nvSpPr>
          <p:cNvPr id="4" name="Slide Number Placeholder 3"/>
          <p:cNvSpPr>
            <a:spLocks noGrp="1"/>
          </p:cNvSpPr>
          <p:nvPr>
            <p:ph type="sldNum" sz="quarter" idx="5"/>
          </p:nvPr>
        </p:nvSpPr>
        <p:spPr/>
        <p:txBody>
          <a:bodyPr/>
          <a:lstStyle/>
          <a:p>
            <a:pPr>
              <a:defRPr/>
            </a:pPr>
            <a:fld id="{E2378E7A-D1B4-B449-A736-A4590B34D953}" type="slidenum">
              <a:rPr lang="en-US" altLang="en-US" smtClean="0"/>
              <a:pPr>
                <a:defRPr/>
              </a:pPr>
              <a:t>1</a:t>
            </a:fld>
            <a:endParaRPr lang="en-US" altLang="en-US"/>
          </a:p>
        </p:txBody>
      </p:sp>
    </p:spTree>
    <p:extLst>
      <p:ext uri="{BB962C8B-B14F-4D97-AF65-F5344CB8AC3E}">
        <p14:creationId xmlns:p14="http://schemas.microsoft.com/office/powerpoint/2010/main" val="1293377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2378E7A-D1B4-B449-A736-A4590B34D953}" type="slidenum">
              <a:rPr lang="en-US" altLang="en-US" smtClean="0"/>
              <a:pPr>
                <a:defRPr/>
              </a:pPr>
              <a:t>2</a:t>
            </a:fld>
            <a:endParaRPr lang="en-US" altLang="en-US"/>
          </a:p>
        </p:txBody>
      </p:sp>
    </p:spTree>
    <p:extLst>
      <p:ext uri="{BB962C8B-B14F-4D97-AF65-F5344CB8AC3E}">
        <p14:creationId xmlns:p14="http://schemas.microsoft.com/office/powerpoint/2010/main" val="1381284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3C267512-A6F1-6D30-AFAF-46DCF5202A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0702B85-6456-A046-94E1-834D9FF98809}" type="slidenum">
              <a:rPr lang="en-US" altLang="en-US" smtClean="0"/>
              <a:pPr>
                <a:spcBef>
                  <a:spcPct val="0"/>
                </a:spcBef>
              </a:pPr>
              <a:t>7</a:t>
            </a:fld>
            <a:endParaRPr lang="en-US" altLang="en-US"/>
          </a:p>
        </p:txBody>
      </p:sp>
      <p:sp>
        <p:nvSpPr>
          <p:cNvPr id="20482" name="Rectangle 1026">
            <a:extLst>
              <a:ext uri="{FF2B5EF4-FFF2-40B4-BE49-F238E27FC236}">
                <a16:creationId xmlns:a16="http://schemas.microsoft.com/office/drawing/2014/main" id="{A2E7924E-6323-0AD3-E83B-6956647E89E1}"/>
              </a:ext>
            </a:extLst>
          </p:cNvPr>
          <p:cNvSpPr>
            <a:spLocks noGrp="1" noRot="1" noChangeAspect="1" noChangeArrowheads="1" noTextEdit="1"/>
          </p:cNvSpPr>
          <p:nvPr>
            <p:ph type="sldImg"/>
          </p:nvPr>
        </p:nvSpPr>
        <p:spPr>
          <a:ln/>
        </p:spPr>
      </p:sp>
      <p:sp>
        <p:nvSpPr>
          <p:cNvPr id="20483" name="Rectangle 1027">
            <a:extLst>
              <a:ext uri="{FF2B5EF4-FFF2-40B4-BE49-F238E27FC236}">
                <a16:creationId xmlns:a16="http://schemas.microsoft.com/office/drawing/2014/main" id="{3EA83588-E412-5E77-7FEC-AF86FA4EA5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7A5538D9-9FF2-C188-6EFD-BB93D3069CCF}"/>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9C2CB4E1-816B-8F7E-B73F-90C080EDDE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8FE41377-395B-583F-E210-FC451748AE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257B70A-7AAD-FF45-B582-B9BBDB8393CC}" type="slidenum">
              <a:rPr lang="en-US" altLang="en-US" smtClean="0"/>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scientific papers often use the FUNCTIONAL headings to follow the scientific method in their paper.  </a:t>
            </a:r>
          </a:p>
        </p:txBody>
      </p:sp>
      <p:sp>
        <p:nvSpPr>
          <p:cNvPr id="4" name="Slide Number Placeholder 3"/>
          <p:cNvSpPr>
            <a:spLocks noGrp="1"/>
          </p:cNvSpPr>
          <p:nvPr>
            <p:ph type="sldNum" sz="quarter" idx="5"/>
          </p:nvPr>
        </p:nvSpPr>
        <p:spPr/>
        <p:txBody>
          <a:bodyPr/>
          <a:lstStyle/>
          <a:p>
            <a:pPr>
              <a:defRPr/>
            </a:pPr>
            <a:fld id="{E2378E7A-D1B4-B449-A736-A4590B34D953}" type="slidenum">
              <a:rPr lang="en-US" altLang="en-US" smtClean="0"/>
              <a:pPr>
                <a:defRPr/>
              </a:pPr>
              <a:t>11</a:t>
            </a:fld>
            <a:endParaRPr lang="en-US" altLang="en-US"/>
          </a:p>
        </p:txBody>
      </p:sp>
    </p:spTree>
    <p:extLst>
      <p:ext uri="{BB962C8B-B14F-4D97-AF65-F5344CB8AC3E}">
        <p14:creationId xmlns:p14="http://schemas.microsoft.com/office/powerpoint/2010/main" val="172877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ltLang="en-US"/>
              <a:t>© 2007 Nelson, a division of Thomson Canada Limited.</a:t>
            </a:r>
          </a:p>
        </p:txBody>
      </p:sp>
      <p:sp>
        <p:nvSpPr>
          <p:cNvPr id="9" name="Slide Number Placeholder 8"/>
          <p:cNvSpPr>
            <a:spLocks noGrp="1"/>
          </p:cNvSpPr>
          <p:nvPr>
            <p:ph type="sldNum" sz="quarter" idx="12"/>
          </p:nvPr>
        </p:nvSpPr>
        <p:spPr/>
        <p:txBody>
          <a:bodyPr/>
          <a:lstStyle/>
          <a:p>
            <a:pPr>
              <a:defRPr/>
            </a:pPr>
            <a:r>
              <a:rPr lang="en-US" altLang="en-US"/>
              <a:t>Page</a:t>
            </a:r>
            <a:r>
              <a:rPr lang="en-US" altLang="en-US" sz="1400"/>
              <a:t>  </a:t>
            </a:r>
            <a:fld id="{2C77EDB1-22ED-BC42-8B5F-2797A41CA5F0}" type="slidenum">
              <a:rPr lang="en-US" altLang="en-US" smtClean="0"/>
              <a:pPr>
                <a:defRPr/>
              </a:pPr>
              <a:t>‹#›</a:t>
            </a:fld>
            <a:endParaRPr lang="en-US" altLang="en-US"/>
          </a:p>
        </p:txBody>
      </p:sp>
    </p:spTree>
    <p:extLst>
      <p:ext uri="{BB962C8B-B14F-4D97-AF65-F5344CB8AC3E}">
        <p14:creationId xmlns:p14="http://schemas.microsoft.com/office/powerpoint/2010/main" val="1617929232"/>
      </p:ext>
    </p:extLst>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ltLang="en-US"/>
              <a:t>© 2007 Nelson, a division of Thomson Canada Limited.</a:t>
            </a:r>
          </a:p>
        </p:txBody>
      </p:sp>
      <p:sp>
        <p:nvSpPr>
          <p:cNvPr id="6" name="Slide Number Placeholder 5"/>
          <p:cNvSpPr>
            <a:spLocks noGrp="1"/>
          </p:cNvSpPr>
          <p:nvPr>
            <p:ph type="sldNum" sz="quarter" idx="12"/>
          </p:nvPr>
        </p:nvSpPr>
        <p:spPr/>
        <p:txBody>
          <a:bodyPr/>
          <a:lstStyle/>
          <a:p>
            <a:pPr>
              <a:defRPr/>
            </a:pPr>
            <a:r>
              <a:rPr lang="en-US" altLang="en-US"/>
              <a:t>Page</a:t>
            </a:r>
            <a:r>
              <a:rPr lang="en-US" altLang="en-US" sz="1400"/>
              <a:t>  </a:t>
            </a:r>
            <a:fld id="{97957F8F-B634-D64B-B3D2-1634B9BCCB3D}" type="slidenum">
              <a:rPr lang="en-US" altLang="en-US" smtClean="0"/>
              <a:pPr>
                <a:defRPr/>
              </a:pPr>
              <a:t>‹#›</a:t>
            </a:fld>
            <a:endParaRPr lang="en-US" altLang="en-US"/>
          </a:p>
        </p:txBody>
      </p:sp>
    </p:spTree>
    <p:extLst>
      <p:ext uri="{BB962C8B-B14F-4D97-AF65-F5344CB8AC3E}">
        <p14:creationId xmlns:p14="http://schemas.microsoft.com/office/powerpoint/2010/main" val="2306824727"/>
      </p:ext>
    </p:extLst>
  </p:cSld>
  <p:clrMapOvr>
    <a:masterClrMapping/>
  </p:clrMapOvr>
  <p:transition spd="med">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ltLang="en-US"/>
              <a:t>© 2007 Nelson, a division of Thomson Canada Limited.</a:t>
            </a:r>
          </a:p>
        </p:txBody>
      </p:sp>
      <p:sp>
        <p:nvSpPr>
          <p:cNvPr id="6" name="Slide Number Placeholder 5"/>
          <p:cNvSpPr>
            <a:spLocks noGrp="1"/>
          </p:cNvSpPr>
          <p:nvPr>
            <p:ph type="sldNum" sz="quarter" idx="12"/>
          </p:nvPr>
        </p:nvSpPr>
        <p:spPr/>
        <p:txBody>
          <a:bodyPr/>
          <a:lstStyle/>
          <a:p>
            <a:pPr>
              <a:defRPr/>
            </a:pPr>
            <a:r>
              <a:rPr lang="en-US" altLang="en-US"/>
              <a:t>Page</a:t>
            </a:r>
            <a:r>
              <a:rPr lang="en-US" altLang="en-US" sz="1400"/>
              <a:t>  </a:t>
            </a:r>
            <a:fld id="{FB4278D6-DDEF-5C4B-B1E8-E92A8DE14552}" type="slidenum">
              <a:rPr lang="en-US" altLang="en-US" smtClean="0"/>
              <a:pPr>
                <a:defRPr/>
              </a:pPr>
              <a:t>‹#›</a:t>
            </a:fld>
            <a:endParaRPr lang="en-US" altLang="en-US"/>
          </a:p>
        </p:txBody>
      </p:sp>
    </p:spTree>
    <p:extLst>
      <p:ext uri="{BB962C8B-B14F-4D97-AF65-F5344CB8AC3E}">
        <p14:creationId xmlns:p14="http://schemas.microsoft.com/office/powerpoint/2010/main" val="731265341"/>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7054131"/>
      </p:ext>
    </p:extLst>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ltLang="en-US"/>
              <a:t>© 2007 Nelson, a division of Thomson Canada Limited.</a:t>
            </a:r>
          </a:p>
        </p:txBody>
      </p:sp>
      <p:sp>
        <p:nvSpPr>
          <p:cNvPr id="9" name="Slide Number Placeholder 8"/>
          <p:cNvSpPr>
            <a:spLocks noGrp="1"/>
          </p:cNvSpPr>
          <p:nvPr>
            <p:ph type="sldNum" sz="quarter" idx="12"/>
          </p:nvPr>
        </p:nvSpPr>
        <p:spPr/>
        <p:txBody>
          <a:bodyPr/>
          <a:lstStyle/>
          <a:p>
            <a:pPr>
              <a:defRPr/>
            </a:pPr>
            <a:r>
              <a:rPr lang="en-US" altLang="en-US"/>
              <a:t>Page</a:t>
            </a:r>
            <a:r>
              <a:rPr lang="en-US" altLang="en-US" sz="1400"/>
              <a:t>  </a:t>
            </a:r>
            <a:fld id="{AD66D58A-ABFD-634B-BDBA-FB679DDB747D}" type="slidenum">
              <a:rPr lang="en-US" altLang="en-US" smtClean="0"/>
              <a:pPr>
                <a:defRPr/>
              </a:pPr>
              <a:t>‹#›</a:t>
            </a:fld>
            <a:endParaRPr lang="en-US" altLang="en-US"/>
          </a:p>
        </p:txBody>
      </p:sp>
    </p:spTree>
    <p:extLst>
      <p:ext uri="{BB962C8B-B14F-4D97-AF65-F5344CB8AC3E}">
        <p14:creationId xmlns:p14="http://schemas.microsoft.com/office/powerpoint/2010/main" val="3625574825"/>
      </p:ext>
    </p:extLst>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p>
            <a:pPr>
              <a:defRPr/>
            </a:pPr>
            <a:r>
              <a:rPr lang="en-US" altLang="en-US"/>
              <a:t>© 2007 Nelson, a division of Thomson Canada Limited.</a:t>
            </a:r>
          </a:p>
        </p:txBody>
      </p:sp>
      <p:sp>
        <p:nvSpPr>
          <p:cNvPr id="10" name="Slide Number Placeholder 9"/>
          <p:cNvSpPr>
            <a:spLocks noGrp="1"/>
          </p:cNvSpPr>
          <p:nvPr>
            <p:ph type="sldNum" sz="quarter" idx="12"/>
          </p:nvPr>
        </p:nvSpPr>
        <p:spPr/>
        <p:txBody>
          <a:bodyPr/>
          <a:lstStyle/>
          <a:p>
            <a:pPr>
              <a:defRPr/>
            </a:pPr>
            <a:r>
              <a:rPr lang="en-US" altLang="en-US"/>
              <a:t>Page</a:t>
            </a:r>
            <a:r>
              <a:rPr lang="en-US" altLang="en-US" sz="1400"/>
              <a:t>  </a:t>
            </a:r>
            <a:fld id="{46D9F8FF-BB69-D04C-817A-B16B19C7A289}" type="slidenum">
              <a:rPr lang="en-US" altLang="en-US" smtClean="0"/>
              <a:pPr>
                <a:defRPr/>
              </a:pPr>
              <a:t>‹#›</a:t>
            </a:fld>
            <a:endParaRPr lang="en-US" altLang="en-US"/>
          </a:p>
        </p:txBody>
      </p:sp>
    </p:spTree>
    <p:extLst>
      <p:ext uri="{BB962C8B-B14F-4D97-AF65-F5344CB8AC3E}">
        <p14:creationId xmlns:p14="http://schemas.microsoft.com/office/powerpoint/2010/main" val="2160324138"/>
      </p:ext>
    </p:extLst>
  </p:cSld>
  <p:clrMapOvr>
    <a:masterClrMapping/>
  </p:clrMapOvr>
  <p:transition spd="med">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2581236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ltLang="en-US"/>
              <a:t>© 2007 Nelson, a division of Thomson Canada Limited.</a:t>
            </a:r>
          </a:p>
        </p:txBody>
      </p:sp>
      <p:sp>
        <p:nvSpPr>
          <p:cNvPr id="5" name="Slide Number Placeholder 4"/>
          <p:cNvSpPr>
            <a:spLocks noGrp="1"/>
          </p:cNvSpPr>
          <p:nvPr>
            <p:ph type="sldNum" sz="quarter" idx="12"/>
          </p:nvPr>
        </p:nvSpPr>
        <p:spPr/>
        <p:txBody>
          <a:bodyPr/>
          <a:lstStyle/>
          <a:p>
            <a:pPr>
              <a:defRPr/>
            </a:pPr>
            <a:r>
              <a:rPr lang="en-US" altLang="en-US"/>
              <a:t>Page</a:t>
            </a:r>
            <a:r>
              <a:rPr lang="en-US" altLang="en-US" sz="1400"/>
              <a:t>  </a:t>
            </a:r>
            <a:fld id="{63D962BC-E82F-BB46-8D11-74840C90891D}" type="slidenum">
              <a:rPr lang="en-US" altLang="en-US" smtClean="0"/>
              <a:pPr>
                <a:defRPr/>
              </a:pPr>
              <a:t>‹#›</a:t>
            </a:fld>
            <a:endParaRPr lang="en-US" altLang="en-US"/>
          </a:p>
        </p:txBody>
      </p:sp>
    </p:spTree>
    <p:extLst>
      <p:ext uri="{BB962C8B-B14F-4D97-AF65-F5344CB8AC3E}">
        <p14:creationId xmlns:p14="http://schemas.microsoft.com/office/powerpoint/2010/main" val="708847989"/>
      </p:ext>
    </p:extLst>
  </p:cSld>
  <p:clrMapOvr>
    <a:masterClrMapping/>
  </p:clrMapOvr>
  <p:transition spd="med">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ltLang="en-US"/>
              <a:t>© 2007 Nelson, a division of Thomson Canada Limited.</a:t>
            </a:r>
          </a:p>
        </p:txBody>
      </p:sp>
      <p:sp>
        <p:nvSpPr>
          <p:cNvPr id="4" name="Slide Number Placeholder 3"/>
          <p:cNvSpPr>
            <a:spLocks noGrp="1"/>
          </p:cNvSpPr>
          <p:nvPr>
            <p:ph type="sldNum" sz="quarter" idx="12"/>
          </p:nvPr>
        </p:nvSpPr>
        <p:spPr/>
        <p:txBody>
          <a:bodyPr/>
          <a:lstStyle/>
          <a:p>
            <a:pPr>
              <a:defRPr/>
            </a:pPr>
            <a:r>
              <a:rPr lang="en-US" altLang="en-US"/>
              <a:t>Page</a:t>
            </a:r>
            <a:r>
              <a:rPr lang="en-US" altLang="en-US" sz="1400"/>
              <a:t>  </a:t>
            </a:r>
            <a:fld id="{C8645A2C-7921-464E-BDB3-6AC4489F5984}" type="slidenum">
              <a:rPr lang="en-US" altLang="en-US" smtClean="0"/>
              <a:pPr>
                <a:defRPr/>
              </a:pPr>
              <a:t>‹#›</a:t>
            </a:fld>
            <a:endParaRPr lang="en-US" altLang="en-US"/>
          </a:p>
        </p:txBody>
      </p:sp>
    </p:spTree>
    <p:extLst>
      <p:ext uri="{BB962C8B-B14F-4D97-AF65-F5344CB8AC3E}">
        <p14:creationId xmlns:p14="http://schemas.microsoft.com/office/powerpoint/2010/main" val="135612325"/>
      </p:ext>
    </p:extLst>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r>
              <a:rPr lang="en-US" altLang="en-US"/>
              <a:t>© 2007 Nelson, a division of Thomson Canada Limited.</a:t>
            </a:r>
          </a:p>
        </p:txBody>
      </p:sp>
      <p:sp>
        <p:nvSpPr>
          <p:cNvPr id="11" name="Slide Number Placeholder 10"/>
          <p:cNvSpPr>
            <a:spLocks noGrp="1"/>
          </p:cNvSpPr>
          <p:nvPr>
            <p:ph type="sldNum" sz="quarter" idx="12"/>
          </p:nvPr>
        </p:nvSpPr>
        <p:spPr/>
        <p:txBody>
          <a:bodyPr/>
          <a:lstStyle/>
          <a:p>
            <a:pPr>
              <a:defRPr/>
            </a:pPr>
            <a:r>
              <a:rPr lang="en-US" altLang="en-US"/>
              <a:t>Page</a:t>
            </a:r>
            <a:r>
              <a:rPr lang="en-US" altLang="en-US" sz="1400"/>
              <a:t>  </a:t>
            </a:r>
            <a:fld id="{AF52CC13-5FD7-0F44-B27A-03B5296890B0}" type="slidenum">
              <a:rPr lang="en-US" altLang="en-US" smtClean="0"/>
              <a:pPr>
                <a:defRPr/>
              </a:pPr>
              <a:t>‹#›</a:t>
            </a:fld>
            <a:endParaRPr lang="en-US" altLang="en-US"/>
          </a:p>
        </p:txBody>
      </p:sp>
    </p:spTree>
    <p:extLst>
      <p:ext uri="{BB962C8B-B14F-4D97-AF65-F5344CB8AC3E}">
        <p14:creationId xmlns:p14="http://schemas.microsoft.com/office/powerpoint/2010/main" val="2094173556"/>
      </p:ext>
    </p:extLst>
  </p:cSld>
  <p:clrMapOvr>
    <a:masterClrMapping/>
  </p:clrMapOvr>
  <p:transition spd="med">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r>
              <a:rPr lang="en-US" altLang="en-US"/>
              <a:t>© 2007 Nelson, a division of Thomson Canada Limited.</a:t>
            </a:r>
          </a:p>
        </p:txBody>
      </p:sp>
      <p:sp>
        <p:nvSpPr>
          <p:cNvPr id="10" name="Slide Number Placeholder 9"/>
          <p:cNvSpPr>
            <a:spLocks noGrp="1"/>
          </p:cNvSpPr>
          <p:nvPr>
            <p:ph type="sldNum" sz="quarter" idx="12"/>
          </p:nvPr>
        </p:nvSpPr>
        <p:spPr/>
        <p:txBody>
          <a:bodyPr/>
          <a:lstStyle/>
          <a:p>
            <a:pPr>
              <a:defRPr/>
            </a:pPr>
            <a:r>
              <a:rPr lang="en-US" altLang="en-US"/>
              <a:t>Page</a:t>
            </a:r>
            <a:r>
              <a:rPr lang="en-US" altLang="en-US" sz="1400"/>
              <a:t>  </a:t>
            </a:r>
            <a:fld id="{01DCFCD8-0761-B043-BB32-5D4BF6A7988A}" type="slidenum">
              <a:rPr lang="en-US" altLang="en-US" smtClean="0"/>
              <a:pPr>
                <a:defRPr/>
              </a:pPr>
              <a:t>‹#›</a:t>
            </a:fld>
            <a:endParaRPr lang="en-US" altLang="en-US"/>
          </a:p>
        </p:txBody>
      </p:sp>
    </p:spTree>
    <p:extLst>
      <p:ext uri="{BB962C8B-B14F-4D97-AF65-F5344CB8AC3E}">
        <p14:creationId xmlns:p14="http://schemas.microsoft.com/office/powerpoint/2010/main" val="1737146833"/>
      </p:ext>
    </p:extLst>
  </p:cSld>
  <p:clrMapOvr>
    <a:masterClrMapping/>
  </p:clrMapOvr>
  <p:transition spd="med">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dirty="0"/>
              <a:pPr/>
              <a:t>11/6/23</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221066631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spd="med">
    <p:pull dir="d"/>
  </p:transition>
  <p:hf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ressbooks.bccampus.ca/technicalwriting/chapter/heading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OnmETSz7q9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057" name="Rectangle 9">
            <a:extLst>
              <a:ext uri="{FF2B5EF4-FFF2-40B4-BE49-F238E27FC236}">
                <a16:creationId xmlns:a16="http://schemas.microsoft.com/office/drawing/2014/main" id="{32F0DDD9-C068-5D72-1D38-34C6E3D5B3CB}"/>
              </a:ext>
            </a:extLst>
          </p:cNvPr>
          <p:cNvSpPr>
            <a:spLocks noChangeArrowheads="1"/>
          </p:cNvSpPr>
          <p:nvPr/>
        </p:nvSpPr>
        <p:spPr bwMode="auto">
          <a:xfrm>
            <a:off x="1257300" y="2060848"/>
            <a:ext cx="6629400" cy="1938992"/>
          </a:xfrm>
          <a:prstGeom prst="rect">
            <a:avLst/>
          </a:prstGeom>
          <a:gradFill rotWithShape="1">
            <a:gsLst>
              <a:gs pos="0">
                <a:schemeClr val="accent1">
                  <a:lumMod val="50000"/>
                </a:schemeClr>
              </a:gs>
              <a:gs pos="50000">
                <a:srgbClr val="888C8D"/>
              </a:gs>
              <a:gs pos="100000">
                <a:schemeClr val="bg2">
                  <a:lumMod val="75000"/>
                </a:schemeClr>
              </a:gs>
            </a:gsLst>
            <a:lin ang="5400000" scaled="1"/>
          </a:gradFill>
          <a:ln w="19050">
            <a:noFill/>
            <a:miter lim="800000"/>
            <a:headEnd/>
            <a:tailEnd/>
          </a:ln>
          <a:effectLst/>
        </p:spPr>
        <p:txBody>
          <a:bodyPr>
            <a:spAutoFit/>
          </a:bodyPr>
          <a:lstStyle/>
          <a:p>
            <a:pPr algn="ctr" eaLnBrk="1" hangingPunct="1">
              <a:defRPr/>
            </a:pPr>
            <a:r>
              <a:rPr lang="en-US" sz="6000" dirty="0">
                <a:effectLst>
                  <a:outerShdw blurRad="38100" dist="38100" dir="2700000" algn="tl">
                    <a:srgbClr val="000000"/>
                  </a:outerShdw>
                </a:effectLst>
                <a:latin typeface="+mn-lt"/>
                <a:ea typeface="ＭＳ Ｐゴシック" charset="0"/>
                <a:cs typeface="ＭＳ Ｐゴシック" charset="0"/>
              </a:rPr>
              <a:t>Using Headings Effectively</a:t>
            </a:r>
            <a:endParaRPr lang="en-US" sz="4000" dirty="0">
              <a:effectLst>
                <a:outerShdw blurRad="38100" dist="38100" dir="2700000" algn="tl">
                  <a:srgbClr val="000000"/>
                </a:outerShdw>
              </a:effectLst>
              <a:latin typeface="+mn-lt"/>
              <a:ea typeface="ＭＳ Ｐゴシック" charset="0"/>
              <a:cs typeface="ＭＳ Ｐゴシック" charset="0"/>
            </a:endParaRPr>
          </a:p>
        </p:txBody>
      </p:sp>
      <p:sp>
        <p:nvSpPr>
          <p:cNvPr id="2" name="TextBox 1">
            <a:extLst>
              <a:ext uri="{FF2B5EF4-FFF2-40B4-BE49-F238E27FC236}">
                <a16:creationId xmlns:a16="http://schemas.microsoft.com/office/drawing/2014/main" id="{60DE377F-9AFD-E8CD-6D4C-585E76E4DC5C}"/>
              </a:ext>
            </a:extLst>
          </p:cNvPr>
          <p:cNvSpPr txBox="1"/>
          <p:nvPr/>
        </p:nvSpPr>
        <p:spPr>
          <a:xfrm>
            <a:off x="2151946" y="5949280"/>
            <a:ext cx="4840108" cy="461665"/>
          </a:xfrm>
          <a:prstGeom prst="rect">
            <a:avLst/>
          </a:prstGeom>
          <a:noFill/>
        </p:spPr>
        <p:txBody>
          <a:bodyPr wrap="none" rtlCol="0">
            <a:spAutoFit/>
          </a:bodyPr>
          <a:lstStyle/>
          <a:p>
            <a:r>
              <a:rPr lang="en-US" sz="2400" i="1" dirty="0">
                <a:solidFill>
                  <a:schemeClr val="accent3">
                    <a:lumMod val="75000"/>
                  </a:schemeClr>
                </a:solidFill>
                <a:hlinkClick r:id="rId3">
                  <a:extLst>
                    <a:ext uri="{A12FA001-AC4F-418D-AE19-62706E023703}">
                      <ahyp:hlinkClr xmlns:ahyp="http://schemas.microsoft.com/office/drawing/2018/hyperlinkcolor" val="tx"/>
                    </a:ext>
                  </a:extLst>
                </a:hlinkClick>
              </a:rPr>
              <a:t>Technical Writing Essential</a:t>
            </a:r>
            <a:r>
              <a:rPr lang="en-US" sz="2400" dirty="0">
                <a:solidFill>
                  <a:schemeClr val="accent3">
                    <a:lumMod val="75000"/>
                  </a:schemeClr>
                </a:solidFill>
                <a:hlinkClick r:id="rId3">
                  <a:extLst>
                    <a:ext uri="{A12FA001-AC4F-418D-AE19-62706E023703}">
                      <ahyp:hlinkClr xmlns:ahyp="http://schemas.microsoft.com/office/drawing/2018/hyperlinkcolor" val="tx"/>
                    </a:ext>
                  </a:extLst>
                </a:hlinkClick>
              </a:rPr>
              <a:t>: Chapter. 3.2</a:t>
            </a:r>
            <a:endParaRPr lang="en-US" sz="2400" dirty="0">
              <a:solidFill>
                <a:schemeClr val="accent3">
                  <a:lumMod val="75000"/>
                </a:schemeClr>
              </a:solidFill>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2662EE0F-BCEE-8161-7BFD-2FC42A3A26A6}"/>
              </a:ext>
            </a:extLst>
          </p:cNvPr>
          <p:cNvSpPr>
            <a:spLocks noGrp="1"/>
          </p:cNvSpPr>
          <p:nvPr>
            <p:ph type="title"/>
          </p:nvPr>
        </p:nvSpPr>
        <p:spPr>
          <a:xfrm>
            <a:off x="800100" y="211790"/>
            <a:ext cx="7543800" cy="984962"/>
          </a:xfrm>
        </p:spPr>
        <p:txBody>
          <a:bodyPr/>
          <a:lstStyle/>
          <a:p>
            <a:pPr eaLnBrk="1" hangingPunct="1"/>
            <a:r>
              <a:rPr lang="en-US" altLang="en-US" dirty="0">
                <a:ea typeface="ＭＳ Ｐゴシック" panose="020B0600070205080204" pitchFamily="34" charset="-128"/>
              </a:rPr>
              <a:t>How do you use headings?</a:t>
            </a:r>
          </a:p>
        </p:txBody>
      </p:sp>
      <p:sp>
        <p:nvSpPr>
          <p:cNvPr id="24578" name="Rectangle 3">
            <a:extLst>
              <a:ext uri="{FF2B5EF4-FFF2-40B4-BE49-F238E27FC236}">
                <a16:creationId xmlns:a16="http://schemas.microsoft.com/office/drawing/2014/main" id="{2D3397D0-8DAA-FEB5-A918-EC500418A06D}"/>
              </a:ext>
            </a:extLst>
          </p:cNvPr>
          <p:cNvSpPr>
            <a:spLocks noGrp="1"/>
          </p:cNvSpPr>
          <p:nvPr>
            <p:ph idx="1"/>
          </p:nvPr>
        </p:nvSpPr>
        <p:spPr>
          <a:xfrm>
            <a:off x="611560" y="1444354"/>
            <a:ext cx="7920880" cy="4936974"/>
          </a:xfrm>
        </p:spPr>
        <p:txBody>
          <a:bodyPr>
            <a:noAutofit/>
          </a:bodyPr>
          <a:lstStyle/>
          <a:p>
            <a:pPr eaLnBrk="1" hangingPunct="1"/>
            <a:r>
              <a:rPr lang="en-US" altLang="en-US" sz="2400" dirty="0">
                <a:ea typeface="ＭＳ Ｐゴシック" panose="020B0600070205080204" pitchFamily="34" charset="-128"/>
              </a:rPr>
              <a:t>Each section must have a heading, and each heading should normally have a substantial amount of text under it.  </a:t>
            </a:r>
          </a:p>
          <a:p>
            <a:pPr eaLnBrk="1" hangingPunct="1">
              <a:lnSpc>
                <a:spcPct val="120000"/>
              </a:lnSpc>
            </a:pPr>
            <a:r>
              <a:rPr lang="en-US" altLang="en-US" sz="2400" dirty="0">
                <a:ea typeface="ＭＳ Ｐゴシック" panose="020B0600070205080204" pitchFamily="34" charset="-128"/>
              </a:rPr>
              <a:t>Use consistent formatting (Use </a:t>
            </a:r>
            <a:r>
              <a:rPr lang="en-US" altLang="en-US" sz="2400" b="1" dirty="0">
                <a:ea typeface="ＭＳ Ｐゴシック" panose="020B0600070205080204" pitchFamily="34" charset="-128"/>
              </a:rPr>
              <a:t>STYLES in Word</a:t>
            </a:r>
            <a:r>
              <a:rPr lang="en-US" altLang="en-US" sz="2400" dirty="0">
                <a:ea typeface="ＭＳ Ｐゴシック" panose="020B0600070205080204" pitchFamily="34" charset="-128"/>
              </a:rPr>
              <a:t>) for each level of heading </a:t>
            </a:r>
          </a:p>
          <a:p>
            <a:pPr eaLnBrk="1" hangingPunct="1">
              <a:lnSpc>
                <a:spcPct val="120000"/>
              </a:lnSpc>
            </a:pPr>
            <a:r>
              <a:rPr lang="en-US" altLang="en-US" sz="2400" dirty="0">
                <a:ea typeface="ＭＳ Ｐゴシック" panose="020B0600070205080204" pitchFamily="34" charset="-128"/>
              </a:rPr>
              <a:t>Make your headings accurate and descriptive</a:t>
            </a:r>
          </a:p>
          <a:p>
            <a:pPr eaLnBrk="1" hangingPunct="1">
              <a:lnSpc>
                <a:spcPct val="120000"/>
              </a:lnSpc>
            </a:pPr>
            <a:r>
              <a:rPr lang="en-US" altLang="en-US" sz="2400" dirty="0">
                <a:ea typeface="ＭＳ Ｐゴシック" panose="020B0600070205080204" pitchFamily="34" charset="-128"/>
              </a:rPr>
              <a:t>Use task-oriented headings in instructions</a:t>
            </a:r>
          </a:p>
          <a:p>
            <a:pPr eaLnBrk="1" hangingPunct="1">
              <a:lnSpc>
                <a:spcPct val="120000"/>
              </a:lnSpc>
            </a:pPr>
            <a:r>
              <a:rPr lang="en-US" altLang="en-US" sz="2400" dirty="0">
                <a:ea typeface="ＭＳ Ｐゴシック" panose="020B0600070205080204" pitchFamily="34" charset="-128"/>
              </a:rPr>
              <a:t>Use spacing tools to ensure that you have more white space </a:t>
            </a:r>
            <a:r>
              <a:rPr lang="en-US" altLang="en-US" sz="2400" i="1" dirty="0">
                <a:ea typeface="ＭＳ Ｐゴシック" panose="020B0600070205080204" pitchFamily="34" charset="-128"/>
              </a:rPr>
              <a:t>above</a:t>
            </a:r>
            <a:r>
              <a:rPr lang="en-US" altLang="en-US" sz="2400" dirty="0">
                <a:ea typeface="ＭＳ Ｐゴシック" panose="020B0600070205080204" pitchFamily="34" charset="-128"/>
              </a:rPr>
              <a:t> the heading than below it</a:t>
            </a:r>
          </a:p>
          <a:p>
            <a:pPr eaLnBrk="1" hangingPunct="1">
              <a:lnSpc>
                <a:spcPct val="120000"/>
              </a:lnSpc>
            </a:pPr>
            <a:r>
              <a:rPr lang="en-US" altLang="en-US" sz="2400" dirty="0">
                <a:ea typeface="ＭＳ Ｐゴシック" panose="020B0600070205080204" pitchFamily="34" charset="-128"/>
              </a:rPr>
              <a:t>Use an appropriate number of headings; as a rough guideline, aim for </a:t>
            </a:r>
            <a:r>
              <a:rPr lang="en-US" altLang="en-US" sz="2400" b="1" dirty="0">
                <a:solidFill>
                  <a:schemeClr val="accent3">
                    <a:lumMod val="75000"/>
                  </a:schemeClr>
                </a:solidFill>
                <a:ea typeface="ＭＳ Ｐゴシック" panose="020B0600070205080204" pitchFamily="34" charset="-128"/>
              </a:rPr>
              <a:t>2 to 4 headings per page for our assignments.</a:t>
            </a:r>
          </a:p>
        </p:txBody>
      </p:sp>
    </p:spTree>
  </p:cSld>
  <p:clrMapOvr>
    <a:masterClrMapping/>
  </p:clrMapOvr>
  <p:transition spd="med">
    <p:pull dir="d"/>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3A85294D-C586-3E7A-0452-FB21CDBC5E3D}"/>
              </a:ext>
            </a:extLst>
          </p:cNvPr>
          <p:cNvSpPr>
            <a:spLocks noGrp="1"/>
          </p:cNvSpPr>
          <p:nvPr>
            <p:ph type="title"/>
          </p:nvPr>
        </p:nvSpPr>
        <p:spPr>
          <a:xfrm>
            <a:off x="897551" y="260541"/>
            <a:ext cx="7354887" cy="1143000"/>
          </a:xfrm>
        </p:spPr>
        <p:txBody>
          <a:bodyPr>
            <a:normAutofit/>
          </a:bodyPr>
          <a:lstStyle/>
          <a:p>
            <a:r>
              <a:rPr lang="en-US" altLang="en-US" sz="2800" dirty="0">
                <a:ea typeface="ＭＳ Ｐゴシック" panose="020B0600070205080204" pitchFamily="34" charset="-128"/>
              </a:rPr>
              <a:t>Function vs Descriptive Headings</a:t>
            </a:r>
          </a:p>
        </p:txBody>
      </p:sp>
      <p:pic>
        <p:nvPicPr>
          <p:cNvPr id="25602" name="Content Placeholder 6">
            <a:extLst>
              <a:ext uri="{FF2B5EF4-FFF2-40B4-BE49-F238E27FC236}">
                <a16:creationId xmlns:a16="http://schemas.microsoft.com/office/drawing/2014/main" id="{F279A2FB-8680-9CFF-5E07-8E8C35AEDF8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41413" y="3034121"/>
            <a:ext cx="9220487" cy="3823880"/>
          </a:xfrm>
        </p:spPr>
      </p:pic>
      <p:sp>
        <p:nvSpPr>
          <p:cNvPr id="25604" name="TextBox 7">
            <a:extLst>
              <a:ext uri="{FF2B5EF4-FFF2-40B4-BE49-F238E27FC236}">
                <a16:creationId xmlns:a16="http://schemas.microsoft.com/office/drawing/2014/main" id="{F4BB8FFA-5E12-AEC3-8C76-03457AB38F47}"/>
              </a:ext>
            </a:extLst>
          </p:cNvPr>
          <p:cNvSpPr txBox="1">
            <a:spLocks noChangeArrowheads="1"/>
          </p:cNvSpPr>
          <p:nvPr/>
        </p:nvSpPr>
        <p:spPr bwMode="auto">
          <a:xfrm>
            <a:off x="897551" y="1556792"/>
            <a:ext cx="734256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dirty="0">
                <a:latin typeface="Arial" panose="020B0604020202020204" pitchFamily="34" charset="0"/>
              </a:rPr>
              <a:t>These two tables of contents are based on the documents’ headings; one describes the FUNCTION of each section, while the other focuses more on describing the CONTENT of each sections. Which table gives you a better sense of what information the document contains? Which would allow you to read selectively?</a:t>
            </a:r>
          </a:p>
        </p:txBody>
      </p:sp>
    </p:spTree>
  </p:cSld>
  <p:clrMapOvr>
    <a:masterClrMapping/>
  </p:clrMapOvr>
  <p:transition spd="med">
    <p:pull dir="d"/>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84783060-89CB-DBCE-579F-DD795E32CDB4}"/>
              </a:ext>
            </a:extLst>
          </p:cNvPr>
          <p:cNvSpPr>
            <a:spLocks noGrp="1"/>
          </p:cNvSpPr>
          <p:nvPr>
            <p:ph type="title"/>
          </p:nvPr>
        </p:nvSpPr>
        <p:spPr>
          <a:xfrm>
            <a:off x="1146175" y="116632"/>
            <a:ext cx="6851650" cy="926753"/>
          </a:xfrm>
        </p:spPr>
        <p:txBody>
          <a:bodyPr/>
          <a:lstStyle/>
          <a:p>
            <a:r>
              <a:rPr lang="en-US" altLang="en-US">
                <a:ea typeface="ＭＳ Ｐゴシック" panose="020B0600070205080204" pitchFamily="34" charset="-128"/>
              </a:rPr>
              <a:t>What to Avoid</a:t>
            </a:r>
          </a:p>
        </p:txBody>
      </p:sp>
      <p:graphicFrame>
        <p:nvGraphicFramePr>
          <p:cNvPr id="6" name="Table 6">
            <a:extLst>
              <a:ext uri="{FF2B5EF4-FFF2-40B4-BE49-F238E27FC236}">
                <a16:creationId xmlns:a16="http://schemas.microsoft.com/office/drawing/2014/main" id="{0BF90F05-1CBD-C06E-A8A3-88DEC2469DCE}"/>
              </a:ext>
            </a:extLst>
          </p:cNvPr>
          <p:cNvGraphicFramePr>
            <a:graphicFrameLocks noGrp="1"/>
          </p:cNvGraphicFramePr>
          <p:nvPr>
            <p:ph idx="1"/>
            <p:extLst>
              <p:ext uri="{D42A27DB-BD31-4B8C-83A1-F6EECF244321}">
                <p14:modId xmlns:p14="http://schemas.microsoft.com/office/powerpoint/2010/main" val="3299899394"/>
              </p:ext>
            </p:extLst>
          </p:nvPr>
        </p:nvGraphicFramePr>
        <p:xfrm>
          <a:off x="251520" y="1232190"/>
          <a:ext cx="8568952" cy="5293154"/>
        </p:xfrm>
        <a:graphic>
          <a:graphicData uri="http://schemas.openxmlformats.org/drawingml/2006/table">
            <a:tbl>
              <a:tblPr firstRow="1" bandRow="1">
                <a:tableStyleId>{7DF18680-E054-41AD-8BC1-D1AEF772440D}</a:tableStyleId>
              </a:tblPr>
              <a:tblGrid>
                <a:gridCol w="2530007">
                  <a:extLst>
                    <a:ext uri="{9D8B030D-6E8A-4147-A177-3AD203B41FA5}">
                      <a16:colId xmlns:a16="http://schemas.microsoft.com/office/drawing/2014/main" val="20000"/>
                    </a:ext>
                  </a:extLst>
                </a:gridCol>
                <a:gridCol w="6038945">
                  <a:extLst>
                    <a:ext uri="{9D8B030D-6E8A-4147-A177-3AD203B41FA5}">
                      <a16:colId xmlns:a16="http://schemas.microsoft.com/office/drawing/2014/main" val="20001"/>
                    </a:ext>
                  </a:extLst>
                </a:gridCol>
              </a:tblGrid>
              <a:tr h="365303">
                <a:tc>
                  <a:txBody>
                    <a:bodyPr/>
                    <a:lstStyle/>
                    <a:p>
                      <a:endParaRPr lang="en-US" sz="1800"/>
                    </a:p>
                  </a:txBody>
                  <a:tcPr marL="91445" marR="91445" marT="45709" marB="45709"/>
                </a:tc>
                <a:tc>
                  <a:txBody>
                    <a:bodyPr/>
                    <a:lstStyle/>
                    <a:p>
                      <a:endParaRPr lang="en-US" sz="1800" dirty="0"/>
                    </a:p>
                  </a:txBody>
                  <a:tcPr marL="91445" marR="91445" marT="45709" marB="45709"/>
                </a:tc>
                <a:extLst>
                  <a:ext uri="{0D108BD9-81ED-4DB2-BD59-A6C34878D82A}">
                    <a16:rowId xmlns:a16="http://schemas.microsoft.com/office/drawing/2014/main" val="10000"/>
                  </a:ext>
                </a:extLst>
              </a:tr>
              <a:tr h="642374">
                <a:tc>
                  <a:txBody>
                    <a:bodyPr/>
                    <a:lstStyle/>
                    <a:p>
                      <a:pPr marL="285750" marR="0" lvl="0" indent="-285750" algn="l" defTabSz="457200" rtl="0" eaLnBrk="1" fontAlgn="auto" latinLnBrk="0" hangingPunct="1">
                        <a:lnSpc>
                          <a:spcPct val="100000"/>
                        </a:lnSpc>
                        <a:spcBef>
                          <a:spcPts val="0"/>
                        </a:spcBef>
                        <a:spcAft>
                          <a:spcPts val="0"/>
                        </a:spcAft>
                        <a:buClr>
                          <a:srgbClr val="FF0000"/>
                        </a:buClr>
                        <a:buSzTx/>
                        <a:buFont typeface="Zapf Dingbats"/>
                        <a:buChar char="✘"/>
                        <a:tabLst/>
                        <a:defRPr/>
                      </a:pPr>
                      <a:r>
                        <a:rPr lang="en-US" altLang="en-US" sz="1800" dirty="0">
                          <a:ea typeface="ＭＳ Ｐゴシック" panose="020B0600070205080204" pitchFamily="34" charset="-128"/>
                        </a:rPr>
                        <a:t>Lone headings</a:t>
                      </a:r>
                    </a:p>
                  </a:txBody>
                  <a:tcPr marL="91445" marR="91445" marT="45709" marB="45709"/>
                </a:tc>
                <a:tc>
                  <a:txBody>
                    <a:bodyPr/>
                    <a:lstStyle/>
                    <a:p>
                      <a:r>
                        <a:rPr lang="en-US" sz="1800" dirty="0"/>
                        <a:t>Avoid having just one heading at a particular level or section of your document. That is like having one item in a list. </a:t>
                      </a:r>
                    </a:p>
                  </a:txBody>
                  <a:tcPr marL="91445" marR="91445" marT="45709" marB="45709"/>
                </a:tc>
                <a:extLst>
                  <a:ext uri="{0D108BD9-81ED-4DB2-BD59-A6C34878D82A}">
                    <a16:rowId xmlns:a16="http://schemas.microsoft.com/office/drawing/2014/main" val="10001"/>
                  </a:ext>
                </a:extLst>
              </a:tr>
              <a:tr h="504056">
                <a:tc>
                  <a:txBody>
                    <a:bodyPr/>
                    <a:lstStyle/>
                    <a:p>
                      <a:pPr marL="285750" marR="0" lvl="0" indent="-285750" algn="l" defTabSz="457200" rtl="0" eaLnBrk="1" fontAlgn="auto" latinLnBrk="0" hangingPunct="1">
                        <a:lnSpc>
                          <a:spcPct val="100000"/>
                        </a:lnSpc>
                        <a:spcBef>
                          <a:spcPts val="0"/>
                        </a:spcBef>
                        <a:spcAft>
                          <a:spcPts val="0"/>
                        </a:spcAft>
                        <a:buClr>
                          <a:srgbClr val="FF0000"/>
                        </a:buClr>
                        <a:buSzTx/>
                        <a:buFont typeface="Zapf Dingbats"/>
                        <a:buChar char="✘"/>
                        <a:tabLst/>
                        <a:defRPr/>
                      </a:pPr>
                      <a:r>
                        <a:rPr lang="en-US" altLang="en-US" sz="1800" dirty="0">
                          <a:ea typeface="ＭＳ Ｐゴシック" panose="020B0600070205080204" pitchFamily="34" charset="-128"/>
                        </a:rPr>
                        <a:t>Stacked Headings</a:t>
                      </a:r>
                    </a:p>
                  </a:txBody>
                  <a:tcPr marL="91445" marR="91445" marT="45709" marB="45709"/>
                </a:tc>
                <a:tc>
                  <a:txBody>
                    <a:bodyPr/>
                    <a:lstStyle/>
                    <a:p>
                      <a:r>
                        <a:rPr lang="en-US" sz="1800" dirty="0"/>
                        <a:t>Every heading should normally have body text under it. </a:t>
                      </a:r>
                    </a:p>
                  </a:txBody>
                  <a:tcPr marL="91445" marR="91445" marT="45709" marB="45709"/>
                </a:tc>
                <a:extLst>
                  <a:ext uri="{0D108BD9-81ED-4DB2-BD59-A6C34878D82A}">
                    <a16:rowId xmlns:a16="http://schemas.microsoft.com/office/drawing/2014/main" val="10002"/>
                  </a:ext>
                </a:extLst>
              </a:tr>
              <a:tr h="720080">
                <a:tc>
                  <a:txBody>
                    <a:bodyPr/>
                    <a:lstStyle/>
                    <a:p>
                      <a:pPr marL="285750" marR="0" lvl="0" indent="-285750" algn="l" defTabSz="457200" rtl="0" eaLnBrk="1" fontAlgn="auto" latinLnBrk="0" hangingPunct="1">
                        <a:lnSpc>
                          <a:spcPct val="100000"/>
                        </a:lnSpc>
                        <a:spcBef>
                          <a:spcPts val="0"/>
                        </a:spcBef>
                        <a:spcAft>
                          <a:spcPts val="0"/>
                        </a:spcAft>
                        <a:buClr>
                          <a:srgbClr val="FF0000"/>
                        </a:buClr>
                        <a:buSzTx/>
                        <a:buFont typeface="Zapf Dingbats"/>
                        <a:buChar char="✘"/>
                        <a:tabLst/>
                        <a:defRPr/>
                      </a:pPr>
                      <a:r>
                        <a:rPr lang="en-US" altLang="en-US" sz="1800" dirty="0">
                          <a:ea typeface="ＭＳ Ｐゴシック" panose="020B0600070205080204" pitchFamily="34" charset="-128"/>
                        </a:rPr>
                        <a:t>Headings as list lead-ins</a:t>
                      </a:r>
                    </a:p>
                  </a:txBody>
                  <a:tcPr marL="91445" marR="91445" marT="45709" marB="45709"/>
                </a:tc>
                <a:tc>
                  <a:txBody>
                    <a:bodyPr/>
                    <a:lstStyle/>
                    <a:p>
                      <a:r>
                        <a:rPr lang="en-US" sz="1800" dirty="0"/>
                        <a:t>A list should be introduced by a grammatically correct lead-in sentence.</a:t>
                      </a:r>
                    </a:p>
                  </a:txBody>
                  <a:tcPr marL="91445" marR="91445" marT="45709" marB="45709"/>
                </a:tc>
                <a:extLst>
                  <a:ext uri="{0D108BD9-81ED-4DB2-BD59-A6C34878D82A}">
                    <a16:rowId xmlns:a16="http://schemas.microsoft.com/office/drawing/2014/main" val="10003"/>
                  </a:ext>
                </a:extLst>
              </a:tr>
              <a:tr h="1080120">
                <a:tc>
                  <a:txBody>
                    <a:bodyPr/>
                    <a:lstStyle/>
                    <a:p>
                      <a:pPr marL="285750" indent="-285750">
                        <a:buClr>
                          <a:srgbClr val="FF0000"/>
                        </a:buClr>
                        <a:buFont typeface="Zapf Dingbats"/>
                        <a:buChar char="✘"/>
                      </a:pPr>
                      <a:r>
                        <a:rPr lang="en-US" sz="1800" dirty="0"/>
                        <a:t>Headings as captions for visuals</a:t>
                      </a:r>
                    </a:p>
                  </a:txBody>
                  <a:tcPr marL="91445" marR="91445" marT="45709" marB="45709"/>
                </a:tc>
                <a:tc>
                  <a:txBody>
                    <a:bodyPr/>
                    <a:lstStyle/>
                    <a:p>
                      <a:r>
                        <a:rPr lang="en-US" sz="1800" dirty="0"/>
                        <a:t>Use “insert caption” to create correct labels for figures and tables, and place them appropriately. Headings indicate an entire section, not a single visual element. </a:t>
                      </a:r>
                    </a:p>
                  </a:txBody>
                  <a:tcPr marL="91445" marR="91445" marT="45709" marB="45709"/>
                </a:tc>
                <a:extLst>
                  <a:ext uri="{0D108BD9-81ED-4DB2-BD59-A6C34878D82A}">
                    <a16:rowId xmlns:a16="http://schemas.microsoft.com/office/drawing/2014/main" val="10004"/>
                  </a:ext>
                </a:extLst>
              </a:tr>
              <a:tr h="792088">
                <a:tc>
                  <a:txBody>
                    <a:bodyPr/>
                    <a:lstStyle/>
                    <a:p>
                      <a:pPr marL="285750" indent="-285750">
                        <a:buClr>
                          <a:srgbClr val="FF0000"/>
                        </a:buClr>
                        <a:buFont typeface="Zapf Dingbats"/>
                        <a:buChar char="✘"/>
                      </a:pPr>
                      <a:r>
                        <a:rPr lang="en-US" sz="1800" dirty="0"/>
                        <a:t>Widows and Orphans</a:t>
                      </a:r>
                    </a:p>
                  </a:txBody>
                  <a:tcPr marL="91445" marR="91445" marT="45709" marB="45709"/>
                </a:tc>
                <a:tc>
                  <a:txBody>
                    <a:bodyPr/>
                    <a:lstStyle/>
                    <a:p>
                      <a:r>
                        <a:rPr lang="en-US" sz="1800" dirty="0"/>
                        <a:t>Use hard page breaks to avoid leaving a heading orphaned at the bottom of a page with no text below it. </a:t>
                      </a:r>
                    </a:p>
                  </a:txBody>
                  <a:tcPr marL="91445" marR="91445" marT="45709" marB="45709"/>
                </a:tc>
                <a:extLst>
                  <a:ext uri="{0D108BD9-81ED-4DB2-BD59-A6C34878D82A}">
                    <a16:rowId xmlns:a16="http://schemas.microsoft.com/office/drawing/2014/main" val="10005"/>
                  </a:ext>
                </a:extLst>
              </a:tr>
              <a:tr h="1153631">
                <a:tc>
                  <a:txBody>
                    <a:bodyPr/>
                    <a:lstStyle/>
                    <a:p>
                      <a:pPr marL="285750" indent="-285750">
                        <a:buClr>
                          <a:srgbClr val="FF0000"/>
                        </a:buClr>
                        <a:buFont typeface="Zapf Dingbats"/>
                        <a:buChar char="✘"/>
                      </a:pPr>
                      <a:r>
                        <a:rPr lang="en-US" sz="1800" dirty="0"/>
                        <a:t>Overusing Headings</a:t>
                      </a:r>
                    </a:p>
                  </a:txBody>
                  <a:tcPr marL="91445" marR="91445" marT="45709" marB="45709"/>
                </a:tc>
                <a:tc>
                  <a:txBody>
                    <a:bodyPr/>
                    <a:lstStyle/>
                    <a:p>
                      <a:r>
                        <a:rPr lang="en-US" sz="1800" dirty="0"/>
                        <a:t>It can be tempting, once you learn how, to overuse headings.  Remember that headings indicate sections in your document that require development, possibly in several paragraphs. Every sentence does not require its own heading. </a:t>
                      </a:r>
                    </a:p>
                  </a:txBody>
                  <a:tcPr marL="91445" marR="91445" marT="45709" marB="45709"/>
                </a:tc>
                <a:extLst>
                  <a:ext uri="{0D108BD9-81ED-4DB2-BD59-A6C34878D82A}">
                    <a16:rowId xmlns:a16="http://schemas.microsoft.com/office/drawing/2014/main" val="332731442"/>
                  </a:ext>
                </a:extLst>
              </a:tr>
            </a:tbl>
          </a:graphicData>
        </a:graphic>
      </p:graphicFrame>
    </p:spTree>
  </p:cSld>
  <p:clrMapOvr>
    <a:masterClrMapping/>
  </p:clrMapOvr>
  <p:transition spd="med">
    <p:pull dir="d"/>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48861888-DED4-A36A-871F-DE799B12FD16}"/>
              </a:ext>
            </a:extLst>
          </p:cNvPr>
          <p:cNvSpPr>
            <a:spLocks noGrp="1"/>
          </p:cNvSpPr>
          <p:nvPr>
            <p:ph type="title"/>
          </p:nvPr>
        </p:nvSpPr>
        <p:spPr>
          <a:xfrm>
            <a:off x="539552" y="137557"/>
            <a:ext cx="8229600" cy="981075"/>
          </a:xfrm>
        </p:spPr>
        <p:txBody>
          <a:bodyPr/>
          <a:lstStyle/>
          <a:p>
            <a:pPr eaLnBrk="1" hangingPunct="1"/>
            <a:r>
              <a:rPr lang="en-US" altLang="en-US" dirty="0">
                <a:ea typeface="ＭＳ Ｐゴシック" panose="020B0600070205080204" pitchFamily="34" charset="-128"/>
              </a:rPr>
              <a:t>RECAP Quiz</a:t>
            </a:r>
          </a:p>
        </p:txBody>
      </p:sp>
      <p:sp>
        <p:nvSpPr>
          <p:cNvPr id="26629" name="Text Box 5">
            <a:extLst>
              <a:ext uri="{FF2B5EF4-FFF2-40B4-BE49-F238E27FC236}">
                <a16:creationId xmlns:a16="http://schemas.microsoft.com/office/drawing/2014/main" id="{DC5D6230-4C99-80B7-452E-1ABB1A0B4B60}"/>
              </a:ext>
            </a:extLst>
          </p:cNvPr>
          <p:cNvSpPr txBox="1">
            <a:spLocks noChangeArrowheads="1"/>
          </p:cNvSpPr>
          <p:nvPr/>
        </p:nvSpPr>
        <p:spPr bwMode="auto">
          <a:xfrm>
            <a:off x="539552" y="1269207"/>
            <a:ext cx="8229600" cy="5401479"/>
          </a:xfrm>
          <a:prstGeom prst="rect">
            <a:avLst/>
          </a:prstGeom>
          <a:solidFill>
            <a:schemeClr val="bg1"/>
          </a:solidFill>
          <a:ln w="25400">
            <a:solidFill>
              <a:schemeClr val="accent5">
                <a:lumMod val="60000"/>
                <a:lumOff val="40000"/>
              </a:schemeClr>
            </a:solidFill>
            <a:miter lim="800000"/>
            <a:headEnd/>
            <a:tailEnd/>
          </a:ln>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457200" indent="-457200" eaLnBrk="1" hangingPunct="1">
              <a:spcBef>
                <a:spcPct val="50000"/>
              </a:spcBef>
              <a:spcAft>
                <a:spcPts val="600"/>
              </a:spcAft>
              <a:buAutoNum type="arabicPeriod"/>
              <a:defRPr/>
            </a:pPr>
            <a:r>
              <a:rPr lang="en-US" altLang="en-US" sz="2000" dirty="0"/>
              <a:t>Identify three things that headings accomplish.</a:t>
            </a:r>
          </a:p>
          <a:p>
            <a:pPr marL="457200" indent="-457200" eaLnBrk="1" hangingPunct="1">
              <a:spcBef>
                <a:spcPct val="50000"/>
              </a:spcBef>
              <a:spcAft>
                <a:spcPts val="600"/>
              </a:spcAft>
              <a:buAutoNum type="arabicPeriod"/>
              <a:defRPr/>
            </a:pPr>
            <a:r>
              <a:rPr lang="en-US" altLang="en-US" sz="2000" dirty="0"/>
              <a:t>What are “stacked headings and when should these be used?</a:t>
            </a:r>
          </a:p>
          <a:p>
            <a:pPr marL="457200" indent="-457200" eaLnBrk="1" hangingPunct="1">
              <a:spcBef>
                <a:spcPct val="50000"/>
              </a:spcBef>
              <a:spcAft>
                <a:spcPts val="600"/>
              </a:spcAft>
              <a:buAutoNum type="arabicPeriod"/>
              <a:defRPr/>
            </a:pPr>
            <a:r>
              <a:rPr lang="en-US" altLang="en-US" sz="2000" dirty="0"/>
              <a:t>True of False:  “Background” or “Technical Information are examples of effective descriptive headings.  </a:t>
            </a:r>
          </a:p>
          <a:p>
            <a:pPr marL="457200" indent="-457200" eaLnBrk="1" hangingPunct="1">
              <a:spcBef>
                <a:spcPct val="50000"/>
              </a:spcBef>
              <a:spcAft>
                <a:spcPts val="600"/>
              </a:spcAft>
              <a:buAutoNum type="arabicPeriod"/>
              <a:defRPr/>
            </a:pPr>
            <a:r>
              <a:rPr lang="en-US" altLang="en-US" sz="2000" dirty="0"/>
              <a:t>What is a lone heading? </a:t>
            </a:r>
          </a:p>
          <a:p>
            <a:pPr marL="457200" indent="-457200" eaLnBrk="1" hangingPunct="1">
              <a:spcBef>
                <a:spcPct val="50000"/>
              </a:spcBef>
              <a:spcAft>
                <a:spcPts val="600"/>
              </a:spcAft>
              <a:buAutoNum type="arabicPeriod"/>
              <a:defRPr/>
            </a:pPr>
            <a:r>
              <a:rPr lang="en-US" altLang="en-US" sz="2000" dirty="0"/>
              <a:t>Can a heading introduce a table in document? </a:t>
            </a:r>
          </a:p>
          <a:p>
            <a:pPr marL="457200" indent="-457200" eaLnBrk="1" hangingPunct="1">
              <a:spcBef>
                <a:spcPct val="50000"/>
              </a:spcBef>
              <a:spcAft>
                <a:spcPts val="600"/>
              </a:spcAft>
              <a:buAutoNum type="arabicPeriod"/>
              <a:defRPr/>
            </a:pPr>
            <a:r>
              <a:rPr lang="en-US" altLang="en-US" sz="2000" dirty="0"/>
              <a:t>True or false: 3</a:t>
            </a:r>
            <a:r>
              <a:rPr lang="en-US" altLang="en-US" sz="2000" baseline="30000" dirty="0"/>
              <a:t>rd</a:t>
            </a:r>
            <a:r>
              <a:rPr lang="en-US" altLang="en-US" sz="2000" dirty="0"/>
              <a:t> level headings should be larger than 1</a:t>
            </a:r>
            <a:r>
              <a:rPr lang="en-US" altLang="en-US" sz="2000" baseline="30000" dirty="0"/>
              <a:t>st</a:t>
            </a:r>
            <a:r>
              <a:rPr lang="en-US" altLang="en-US" sz="2000" dirty="0"/>
              <a:t> level headings. </a:t>
            </a:r>
          </a:p>
          <a:p>
            <a:pPr marL="457200" indent="-457200" eaLnBrk="1" hangingPunct="1">
              <a:spcBef>
                <a:spcPct val="50000"/>
              </a:spcBef>
              <a:spcAft>
                <a:spcPts val="600"/>
              </a:spcAft>
              <a:buAutoNum type="arabicPeriod"/>
              <a:defRPr/>
            </a:pPr>
            <a:r>
              <a:rPr lang="en-US" altLang="en-US" sz="2000" dirty="0"/>
              <a:t>True or false:  There should be more white space above the heading that below. </a:t>
            </a:r>
          </a:p>
          <a:p>
            <a:pPr marL="457200" indent="-457200" eaLnBrk="1" hangingPunct="1">
              <a:spcBef>
                <a:spcPct val="50000"/>
              </a:spcBef>
              <a:spcAft>
                <a:spcPts val="600"/>
              </a:spcAft>
              <a:buAutoNum type="arabicPeriod"/>
              <a:defRPr/>
            </a:pPr>
            <a:r>
              <a:rPr lang="en-US" altLang="en-US" sz="2000" dirty="0"/>
              <a:t>What is a good guideline for the number of headings to use per page in assignments in this course? </a:t>
            </a:r>
          </a:p>
        </p:txBody>
      </p:sp>
    </p:spTree>
  </p:cSld>
  <p:clrMapOvr>
    <a:masterClrMapping/>
  </p:clrMapOvr>
  <p:transition spd="med">
    <p:pull dir="d"/>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5361" name="Rectangle 1026">
            <a:extLst>
              <a:ext uri="{FF2B5EF4-FFF2-40B4-BE49-F238E27FC236}">
                <a16:creationId xmlns:a16="http://schemas.microsoft.com/office/drawing/2014/main" id="{338F86B5-245A-F9B3-2B25-A2FA5D31E303}"/>
              </a:ext>
            </a:extLst>
          </p:cNvPr>
          <p:cNvSpPr>
            <a:spLocks noGrp="1"/>
          </p:cNvSpPr>
          <p:nvPr>
            <p:ph type="title"/>
          </p:nvPr>
        </p:nvSpPr>
        <p:spPr>
          <a:xfrm>
            <a:off x="1038225" y="389242"/>
            <a:ext cx="7067550" cy="1143000"/>
          </a:xfrm>
        </p:spPr>
        <p:txBody>
          <a:bodyPr>
            <a:noAutofit/>
          </a:bodyPr>
          <a:lstStyle/>
          <a:p>
            <a:pPr eaLnBrk="1" hangingPunct="1"/>
            <a:r>
              <a:rPr lang="en-US" altLang="en-US" sz="3200" dirty="0">
                <a:ea typeface="ＭＳ Ｐゴシック" panose="020B0600070205080204" pitchFamily="34" charset="-128"/>
              </a:rPr>
              <a:t>What do headings accomplish?</a:t>
            </a:r>
          </a:p>
        </p:txBody>
      </p:sp>
      <p:sp>
        <p:nvSpPr>
          <p:cNvPr id="17410" name="Rectangle 1027">
            <a:extLst>
              <a:ext uri="{FF2B5EF4-FFF2-40B4-BE49-F238E27FC236}">
                <a16:creationId xmlns:a16="http://schemas.microsoft.com/office/drawing/2014/main" id="{01AD9EF0-7713-26F0-51B6-9CA3C7FD5242}"/>
              </a:ext>
            </a:extLst>
          </p:cNvPr>
          <p:cNvSpPr>
            <a:spLocks noGrp="1" noChangeArrowheads="1"/>
          </p:cNvSpPr>
          <p:nvPr>
            <p:ph idx="1"/>
          </p:nvPr>
        </p:nvSpPr>
        <p:spPr>
          <a:xfrm>
            <a:off x="1059929" y="1844824"/>
            <a:ext cx="6858000" cy="4525963"/>
          </a:xfrm>
        </p:spPr>
        <p:txBody>
          <a:bodyPr/>
          <a:lstStyle/>
          <a:p>
            <a:pPr marL="0" indent="0" eaLnBrk="1" hangingPunct="1">
              <a:buFont typeface="Arial" panose="020B0604020202020204" pitchFamily="34" charset="0"/>
              <a:buNone/>
              <a:defRPr/>
            </a:pPr>
            <a:r>
              <a:rPr lang="en-US" altLang="en-US" sz="2800" dirty="0">
                <a:ea typeface="ＭＳ Ｐゴシック" panose="020B0600070205080204" pitchFamily="34" charset="-128"/>
              </a:rPr>
              <a:t>Headings enhance readability, scan-ability, and overall professionalism of the document: </a:t>
            </a:r>
          </a:p>
          <a:p>
            <a:pPr lvl="2">
              <a:defRPr/>
            </a:pPr>
            <a:r>
              <a:rPr lang="en-US" altLang="en-US" sz="2400" dirty="0">
                <a:ea typeface="ＭＳ Ｐゴシック" panose="020B0600070205080204" pitchFamily="34" charset="-128"/>
              </a:rPr>
              <a:t>Provide an overview (Table of Contents)</a:t>
            </a:r>
          </a:p>
          <a:p>
            <a:pPr lvl="2">
              <a:defRPr/>
            </a:pPr>
            <a:r>
              <a:rPr lang="en-US" altLang="en-US" sz="2400" dirty="0">
                <a:ea typeface="ＭＳ Ｐゴシック" panose="020B0600070205080204" pitchFamily="34" charset="-128"/>
              </a:rPr>
              <a:t>Indicate the logical flow and hierarchy of ideas</a:t>
            </a:r>
          </a:p>
          <a:p>
            <a:pPr lvl="2">
              <a:defRPr/>
            </a:pPr>
            <a:r>
              <a:rPr lang="en-US" altLang="en-US" sz="2400" dirty="0">
                <a:ea typeface="ＭＳ Ｐゴシック" panose="020B0600070205080204" pitchFamily="34" charset="-128"/>
              </a:rPr>
              <a:t>Enable readers to read selectively</a:t>
            </a:r>
          </a:p>
          <a:p>
            <a:pPr lvl="2">
              <a:defRPr/>
            </a:pPr>
            <a:r>
              <a:rPr lang="en-US" altLang="en-US" sz="2400" dirty="0">
                <a:ea typeface="ＭＳ Ｐゴシック" panose="020B0600070205080204" pitchFamily="34" charset="-128"/>
              </a:rPr>
              <a:t>Provide breaks and white space</a:t>
            </a:r>
          </a:p>
          <a:p>
            <a:pPr lvl="2">
              <a:defRPr/>
            </a:pPr>
            <a:r>
              <a:rPr lang="en-US" altLang="en-US" sz="2400" dirty="0">
                <a:ea typeface="ＭＳ Ｐゴシック" panose="020B0600070205080204" pitchFamily="34" charset="-128"/>
              </a:rPr>
              <a:t>Keep readers focused</a:t>
            </a:r>
          </a:p>
          <a:p>
            <a:pPr lvl="2">
              <a:defRPr/>
            </a:pPr>
            <a:r>
              <a:rPr lang="en-US" altLang="en-US" sz="2400" dirty="0">
                <a:ea typeface="ＭＳ Ｐゴシック" panose="020B0600070205080204" pitchFamily="34" charset="-128"/>
              </a:rPr>
              <a:t>Keep the writer focused and organized</a:t>
            </a:r>
          </a:p>
        </p:txBody>
      </p:sp>
    </p:spTree>
  </p:cSld>
  <p:clrMapOvr>
    <a:masterClrMapping/>
  </p:clrMapOvr>
  <p:transition spd="med">
    <p:pull dir="d"/>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4C8AC9EE-FD8A-DA1F-C84C-A732EC2B45C1}"/>
              </a:ext>
            </a:extLst>
          </p:cNvPr>
          <p:cNvSpPr>
            <a:spLocks noGrp="1"/>
          </p:cNvSpPr>
          <p:nvPr>
            <p:ph type="title"/>
          </p:nvPr>
        </p:nvSpPr>
        <p:spPr>
          <a:xfrm>
            <a:off x="1066800" y="332656"/>
            <a:ext cx="7010400" cy="1143000"/>
          </a:xfrm>
        </p:spPr>
        <p:txBody>
          <a:bodyPr>
            <a:noAutofit/>
          </a:bodyPr>
          <a:lstStyle/>
          <a:p>
            <a:pPr eaLnBrk="1" hangingPunct="1"/>
            <a:r>
              <a:rPr lang="en-US" altLang="en-US" sz="3200" dirty="0">
                <a:ea typeface="ＭＳ Ｐゴシック" panose="020B0600070205080204" pitchFamily="34" charset="-128"/>
              </a:rPr>
              <a:t>Tips for designing headings</a:t>
            </a:r>
          </a:p>
        </p:txBody>
      </p:sp>
      <p:sp>
        <p:nvSpPr>
          <p:cNvPr id="54275" name="Rectangle 3">
            <a:extLst>
              <a:ext uri="{FF2B5EF4-FFF2-40B4-BE49-F238E27FC236}">
                <a16:creationId xmlns:a16="http://schemas.microsoft.com/office/drawing/2014/main" id="{7E74D898-9C07-CBDC-1739-C9C0144C3459}"/>
              </a:ext>
            </a:extLst>
          </p:cNvPr>
          <p:cNvSpPr>
            <a:spLocks noGrp="1" noChangeArrowheads="1"/>
          </p:cNvSpPr>
          <p:nvPr>
            <p:ph idx="1"/>
          </p:nvPr>
        </p:nvSpPr>
        <p:spPr>
          <a:xfrm>
            <a:off x="1066800" y="1874837"/>
            <a:ext cx="7010400" cy="4525963"/>
          </a:xfrm>
        </p:spPr>
        <p:txBody>
          <a:bodyPr>
            <a:normAutofit fontScale="92500" lnSpcReduction="10000"/>
          </a:bodyPr>
          <a:lstStyle/>
          <a:p>
            <a:pPr marL="0" indent="0" eaLnBrk="1" hangingPunct="1">
              <a:buNone/>
              <a:defRPr/>
            </a:pPr>
            <a:r>
              <a:rPr lang="en-US" sz="2700" dirty="0"/>
              <a:t>To indicate hierarchical importance of different levels of headings, use the following tools strategically:</a:t>
            </a:r>
          </a:p>
          <a:p>
            <a:pPr lvl="1">
              <a:defRPr/>
            </a:pPr>
            <a:r>
              <a:rPr lang="en-US" sz="2300" dirty="0"/>
              <a:t>Numbering system</a:t>
            </a:r>
          </a:p>
          <a:p>
            <a:pPr lvl="1">
              <a:defRPr/>
            </a:pPr>
            <a:r>
              <a:rPr lang="en-US" sz="2300" dirty="0"/>
              <a:t>Font type and size</a:t>
            </a:r>
          </a:p>
          <a:p>
            <a:pPr lvl="1">
              <a:defRPr/>
            </a:pPr>
            <a:r>
              <a:rPr lang="en-US" sz="2300" dirty="0"/>
              <a:t>Bold and italics</a:t>
            </a:r>
          </a:p>
          <a:p>
            <a:pPr lvl="1">
              <a:defRPr/>
            </a:pPr>
            <a:r>
              <a:rPr lang="en-US" sz="2300" dirty="0"/>
              <a:t>Placement (indentation)</a:t>
            </a:r>
            <a:endParaRPr lang="en-US" sz="2700" dirty="0"/>
          </a:p>
          <a:p>
            <a:pPr eaLnBrk="1" hangingPunct="1">
              <a:buFont typeface="Arial" charset="0"/>
              <a:buChar char="•"/>
              <a:defRPr/>
            </a:pPr>
            <a:r>
              <a:rPr lang="en-US" sz="2700" dirty="0"/>
              <a:t>Consider the length of your document and how headings can enhance readability.</a:t>
            </a:r>
          </a:p>
          <a:p>
            <a:pPr eaLnBrk="1" hangingPunct="1">
              <a:buFont typeface="Arial" charset="0"/>
              <a:buChar char="•"/>
              <a:defRPr/>
            </a:pPr>
            <a:r>
              <a:rPr lang="en-US" sz="2700" dirty="0"/>
              <a:t>Be consistent in using one size/style/font for each heading on the same level (use </a:t>
            </a:r>
            <a:r>
              <a:rPr lang="en-US" sz="2700" b="1" dirty="0"/>
              <a:t>Styles</a:t>
            </a:r>
            <a:r>
              <a:rPr lang="en-US" sz="2700" dirty="0"/>
              <a:t> function in MS word)</a:t>
            </a:r>
          </a:p>
          <a:p>
            <a:pPr eaLnBrk="1" hangingPunct="1">
              <a:buFont typeface="Arial" charset="0"/>
              <a:buChar char="•"/>
              <a:defRPr/>
            </a:pPr>
            <a:endParaRPr lang="en-US" sz="2700" dirty="0"/>
          </a:p>
        </p:txBody>
      </p:sp>
    </p:spTree>
  </p:cSld>
  <p:clrMapOvr>
    <a:masterClrMapping/>
  </p:clrMapOvr>
  <p:transition spd="med">
    <p:pull dir="d"/>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2C2A6-AE32-F8C3-245A-1939B6F84FB5}"/>
              </a:ext>
            </a:extLst>
          </p:cNvPr>
          <p:cNvSpPr>
            <a:spLocks noGrp="1"/>
          </p:cNvSpPr>
          <p:nvPr>
            <p:ph type="title"/>
          </p:nvPr>
        </p:nvSpPr>
        <p:spPr>
          <a:xfrm>
            <a:off x="1603122" y="404664"/>
            <a:ext cx="5937755" cy="1188720"/>
          </a:xfrm>
        </p:spPr>
        <p:txBody>
          <a:bodyPr>
            <a:normAutofit/>
          </a:bodyPr>
          <a:lstStyle/>
          <a:p>
            <a:r>
              <a:rPr lang="en-US" sz="3200" dirty="0"/>
              <a:t>Using Styles</a:t>
            </a:r>
          </a:p>
        </p:txBody>
      </p:sp>
      <p:sp>
        <p:nvSpPr>
          <p:cNvPr id="3" name="Content Placeholder 2">
            <a:extLst>
              <a:ext uri="{FF2B5EF4-FFF2-40B4-BE49-F238E27FC236}">
                <a16:creationId xmlns:a16="http://schemas.microsoft.com/office/drawing/2014/main" id="{7AB41BF6-7054-6E04-EC7D-60EF0B59E939}"/>
              </a:ext>
            </a:extLst>
          </p:cNvPr>
          <p:cNvSpPr>
            <a:spLocks noGrp="1"/>
          </p:cNvSpPr>
          <p:nvPr>
            <p:ph idx="1"/>
          </p:nvPr>
        </p:nvSpPr>
        <p:spPr>
          <a:xfrm>
            <a:off x="1115616" y="1916832"/>
            <a:ext cx="6912768" cy="3600400"/>
          </a:xfrm>
        </p:spPr>
        <p:txBody>
          <a:bodyPr>
            <a:noAutofit/>
          </a:bodyPr>
          <a:lstStyle/>
          <a:p>
            <a:pPr marL="0" indent="0">
              <a:spcAft>
                <a:spcPts val="600"/>
              </a:spcAft>
              <a:buNone/>
            </a:pPr>
            <a:r>
              <a:rPr lang="en-US" sz="2400" dirty="0"/>
              <a:t>Using the STYLES function in MS Word is essential so that you can do the following: </a:t>
            </a:r>
          </a:p>
          <a:p>
            <a:pPr>
              <a:spcAft>
                <a:spcPts val="600"/>
              </a:spcAft>
            </a:pPr>
            <a:r>
              <a:rPr lang="en-US" sz="2400" dirty="0"/>
              <a:t>Automatically create a table of contents based on your headings</a:t>
            </a:r>
          </a:p>
          <a:p>
            <a:pPr>
              <a:spcAft>
                <a:spcPts val="600"/>
              </a:spcAft>
            </a:pPr>
            <a:r>
              <a:rPr lang="en-US" sz="2400" dirty="0"/>
              <a:t>Allow screen readers to recognize headings, thereby making your document more accessible</a:t>
            </a:r>
          </a:p>
          <a:p>
            <a:pPr marL="0" indent="0">
              <a:spcAft>
                <a:spcPts val="600"/>
              </a:spcAft>
              <a:buNone/>
            </a:pPr>
            <a:r>
              <a:rPr lang="en-US" sz="2400" dirty="0"/>
              <a:t>See Tutorial Video on YouTube:  </a:t>
            </a:r>
            <a:r>
              <a:rPr lang="en-US" sz="2400" dirty="0">
                <a:hlinkClick r:id="rId2"/>
              </a:rPr>
              <a:t>How to create and customize headings using Styles</a:t>
            </a:r>
            <a:endParaRPr lang="en-US" sz="2400" dirty="0"/>
          </a:p>
        </p:txBody>
      </p:sp>
      <p:pic>
        <p:nvPicPr>
          <p:cNvPr id="7" name="Picture 6">
            <a:extLst>
              <a:ext uri="{FF2B5EF4-FFF2-40B4-BE49-F238E27FC236}">
                <a16:creationId xmlns:a16="http://schemas.microsoft.com/office/drawing/2014/main" id="{62311B39-69F3-7CB2-DD76-4B870D8123CD}"/>
              </a:ext>
            </a:extLst>
          </p:cNvPr>
          <p:cNvPicPr>
            <a:picLocks noChangeAspect="1"/>
          </p:cNvPicPr>
          <p:nvPr/>
        </p:nvPicPr>
        <p:blipFill>
          <a:blip r:embed="rId3"/>
          <a:stretch>
            <a:fillRect/>
          </a:stretch>
        </p:blipFill>
        <p:spPr>
          <a:xfrm>
            <a:off x="1177060" y="5661248"/>
            <a:ext cx="6851324" cy="1092240"/>
          </a:xfrm>
          <a:prstGeom prst="rect">
            <a:avLst/>
          </a:prstGeom>
        </p:spPr>
      </p:pic>
    </p:spTree>
    <p:extLst>
      <p:ext uri="{BB962C8B-B14F-4D97-AF65-F5344CB8AC3E}">
        <p14:creationId xmlns:p14="http://schemas.microsoft.com/office/powerpoint/2010/main" val="380425341"/>
      </p:ext>
    </p:extLst>
  </p:cSld>
  <p:clrMapOvr>
    <a:masterClrMapping/>
  </p:clrMapOvr>
  <p:transition spd="med">
    <p:pull dir="d"/>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4C713FD-16D1-E37D-C268-F1894CAEEC95}"/>
              </a:ext>
            </a:extLst>
          </p:cNvPr>
          <p:cNvSpPr>
            <a:spLocks noGrp="1"/>
          </p:cNvSpPr>
          <p:nvPr>
            <p:ph type="title"/>
          </p:nvPr>
        </p:nvSpPr>
        <p:spPr>
          <a:xfrm>
            <a:off x="108570" y="116632"/>
            <a:ext cx="5543550" cy="1143001"/>
          </a:xfrm>
        </p:spPr>
        <p:txBody>
          <a:bodyPr>
            <a:normAutofit/>
          </a:bodyPr>
          <a:lstStyle/>
          <a:p>
            <a:pPr eaLnBrk="1" hangingPunct="1"/>
            <a:r>
              <a:rPr lang="en-US" altLang="en-US" sz="2800" dirty="0">
                <a:ea typeface="ＭＳ Ｐゴシック" panose="020B0600070205080204" pitchFamily="34" charset="-128"/>
              </a:rPr>
              <a:t>Example Heading Design – level 1</a:t>
            </a:r>
          </a:p>
        </p:txBody>
      </p:sp>
      <p:sp>
        <p:nvSpPr>
          <p:cNvPr id="17410" name="Slide Number Placeholder 5">
            <a:extLst>
              <a:ext uri="{FF2B5EF4-FFF2-40B4-BE49-F238E27FC236}">
                <a16:creationId xmlns:a16="http://schemas.microsoft.com/office/drawing/2014/main" id="{0620A2DF-6118-27C5-4248-B1C61E142CFE}"/>
              </a:ext>
            </a:extLst>
          </p:cNvPr>
          <p:cNvSpPr>
            <a:spLocks noGrp="1"/>
          </p:cNvSpPr>
          <p:nvPr>
            <p:ph type="sldNum" sz="quarter" idx="4294967295"/>
          </p:nvPr>
        </p:nvSpPr>
        <p:spPr bwMode="auto">
          <a:xfrm>
            <a:off x="8240112" y="6217920"/>
            <a:ext cx="365760" cy="3657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200">
                <a:solidFill>
                  <a:srgbClr val="898989"/>
                </a:solidFill>
                <a:latin typeface="Arial" panose="020B0604020202020204" pitchFamily="34" charset="0"/>
              </a:rPr>
              <a:t>Page</a:t>
            </a:r>
            <a:r>
              <a:rPr lang="en-US" altLang="en-US" sz="1400">
                <a:solidFill>
                  <a:srgbClr val="898989"/>
                </a:solidFill>
                <a:latin typeface="Arial" panose="020B0604020202020204" pitchFamily="34" charset="0"/>
              </a:rPr>
              <a:t>  </a:t>
            </a:r>
            <a:fld id="{E886BA50-0736-7F42-BF00-2E8B6F724755}" type="slidenum">
              <a:rPr lang="en-US" altLang="en-US" sz="1200" smtClean="0">
                <a:solidFill>
                  <a:srgbClr val="898989"/>
                </a:solidFill>
                <a:latin typeface="Arial" panose="020B0604020202020204" pitchFamily="34" charset="0"/>
              </a:rPr>
              <a:pPr>
                <a:spcBef>
                  <a:spcPct val="0"/>
                </a:spcBef>
                <a:buFontTx/>
                <a:buNone/>
              </a:pPr>
              <a:t>5</a:t>
            </a:fld>
            <a:endParaRPr lang="en-US" altLang="en-US" sz="1200">
              <a:solidFill>
                <a:srgbClr val="898989"/>
              </a:solidFill>
              <a:latin typeface="Arial" panose="020B0604020202020204" pitchFamily="34" charset="0"/>
            </a:endParaRPr>
          </a:p>
        </p:txBody>
      </p:sp>
      <p:sp>
        <p:nvSpPr>
          <p:cNvPr id="17411" name="Text Box 4">
            <a:extLst>
              <a:ext uri="{FF2B5EF4-FFF2-40B4-BE49-F238E27FC236}">
                <a16:creationId xmlns:a16="http://schemas.microsoft.com/office/drawing/2014/main" id="{90355FFA-4109-DDB4-C4CC-AA869B401FB3}"/>
              </a:ext>
            </a:extLst>
          </p:cNvPr>
          <p:cNvSpPr txBox="1">
            <a:spLocks noChangeArrowheads="1"/>
          </p:cNvSpPr>
          <p:nvPr/>
        </p:nvSpPr>
        <p:spPr bwMode="auto">
          <a:xfrm>
            <a:off x="1763713" y="2678113"/>
            <a:ext cx="6264275"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lnSpc>
                <a:spcPct val="150000"/>
              </a:lnSpc>
              <a:spcBef>
                <a:spcPct val="50000"/>
              </a:spcBef>
              <a:buFontTx/>
              <a:buNone/>
            </a:pPr>
            <a:r>
              <a:rPr lang="en-US" altLang="en-US" sz="3600" b="1" dirty="0">
                <a:latin typeface="Arial" panose="020B0604020202020204" pitchFamily="34" charset="0"/>
              </a:rPr>
              <a:t>1. Heading Level One</a:t>
            </a:r>
            <a:endParaRPr lang="en-US" altLang="en-US" sz="800" dirty="0">
              <a:latin typeface="Times New Roman" panose="02020603050405020304" pitchFamily="18" charset="0"/>
            </a:endParaRPr>
          </a:p>
          <a:p>
            <a:pPr eaLnBrk="1" hangingPunct="1">
              <a:spcBef>
                <a:spcPct val="50000"/>
              </a:spcBef>
              <a:buFontTx/>
              <a:buNone/>
            </a:pPr>
            <a:r>
              <a:rPr lang="en-US" altLang="en-US" sz="2400" dirty="0">
                <a:cs typeface="Calibri" panose="020F0502020204030204" pitchFamily="34" charset="0"/>
              </a:rPr>
              <a:t>This is body text. This is body text. This is body text. This is body text. This is body text. This is body text. This is body text. This is body text. This is body text. This is body text. This is body text. This is body text. This is body text. </a:t>
            </a:r>
            <a:endParaRPr lang="en-US" altLang="en-US" sz="2400" dirty="0">
              <a:latin typeface="Arial" panose="020B0604020202020204" pitchFamily="34" charset="0"/>
            </a:endParaRPr>
          </a:p>
        </p:txBody>
      </p:sp>
      <p:sp>
        <p:nvSpPr>
          <p:cNvPr id="17412" name="AutoShape 6">
            <a:extLst>
              <a:ext uri="{FF2B5EF4-FFF2-40B4-BE49-F238E27FC236}">
                <a16:creationId xmlns:a16="http://schemas.microsoft.com/office/drawing/2014/main" id="{C18C59E3-D28E-71DF-40CF-E3DB5E796A48}"/>
              </a:ext>
            </a:extLst>
          </p:cNvPr>
          <p:cNvSpPr>
            <a:spLocks noChangeArrowheads="1"/>
          </p:cNvSpPr>
          <p:nvPr/>
        </p:nvSpPr>
        <p:spPr bwMode="auto">
          <a:xfrm>
            <a:off x="6096000" y="939656"/>
            <a:ext cx="3048000" cy="2054225"/>
          </a:xfrm>
          <a:prstGeom prst="wedgeRectCallout">
            <a:avLst>
              <a:gd name="adj1" fmla="val -89481"/>
              <a:gd name="adj2" fmla="val 51088"/>
            </a:avLst>
          </a:prstGeom>
          <a:solidFill>
            <a:schemeClr val="accent5">
              <a:lumMod val="40000"/>
              <a:lumOff val="60000"/>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defRPr/>
            </a:pPr>
            <a:r>
              <a:rPr lang="en-US" altLang="en-US" sz="1800" b="1" dirty="0">
                <a:latin typeface="Arial" panose="020B0604020202020204" pitchFamily="34" charset="0"/>
              </a:rPr>
              <a:t> Heading:  </a:t>
            </a:r>
            <a:r>
              <a:rPr lang="en-US" altLang="en-US" sz="1800" dirty="0">
                <a:latin typeface="Arial" panose="020B0604020202020204" pitchFamily="34" charset="0"/>
              </a:rPr>
              <a:t>Arial bold 16 point font. Introduce with Arabic numeral; aligned with left margin.  1.5 space below (whitespace between heading and text below it)</a:t>
            </a:r>
          </a:p>
        </p:txBody>
      </p:sp>
      <p:sp>
        <p:nvSpPr>
          <p:cNvPr id="17413" name="AutoShape 7">
            <a:extLst>
              <a:ext uri="{FF2B5EF4-FFF2-40B4-BE49-F238E27FC236}">
                <a16:creationId xmlns:a16="http://schemas.microsoft.com/office/drawing/2014/main" id="{0B5DC117-7845-5C38-2D18-2FCFC4D73AC9}"/>
              </a:ext>
            </a:extLst>
          </p:cNvPr>
          <p:cNvSpPr>
            <a:spLocks noChangeArrowheads="1"/>
          </p:cNvSpPr>
          <p:nvPr/>
        </p:nvSpPr>
        <p:spPr bwMode="auto">
          <a:xfrm>
            <a:off x="6096000" y="5834539"/>
            <a:ext cx="3048000" cy="766762"/>
          </a:xfrm>
          <a:prstGeom prst="wedgeRectCallout">
            <a:avLst>
              <a:gd name="adj1" fmla="val -53659"/>
              <a:gd name="adj2" fmla="val -125748"/>
            </a:avLst>
          </a:prstGeom>
          <a:solidFill>
            <a:schemeClr val="accent5">
              <a:lumMod val="40000"/>
              <a:lumOff val="60000"/>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defRPr/>
            </a:pPr>
            <a:r>
              <a:rPr lang="en-US" altLang="en-US" sz="1800" b="1" dirty="0">
                <a:latin typeface="Arial" panose="020B0604020202020204" pitchFamily="34" charset="0"/>
              </a:rPr>
              <a:t>Body font:  </a:t>
            </a:r>
            <a:r>
              <a:rPr lang="en-US" altLang="en-US" sz="1800" dirty="0">
                <a:latin typeface="Arial" panose="020B0604020202020204" pitchFamily="34" charset="0"/>
              </a:rPr>
              <a:t>12 point Calibri</a:t>
            </a:r>
          </a:p>
        </p:txBody>
      </p:sp>
    </p:spTree>
  </p:cSld>
  <p:clrMapOvr>
    <a:masterClrMapping/>
  </p:clrMapOvr>
  <p:transition spd="med">
    <p:pull dir="d"/>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4036" name="Rectangle 4">
            <a:extLst>
              <a:ext uri="{FF2B5EF4-FFF2-40B4-BE49-F238E27FC236}">
                <a16:creationId xmlns:a16="http://schemas.microsoft.com/office/drawing/2014/main" id="{84990A18-9FDB-8312-779E-F6B3534A5A35}"/>
              </a:ext>
            </a:extLst>
          </p:cNvPr>
          <p:cNvSpPr>
            <a:spLocks noGrp="1" noChangeArrowheads="1"/>
          </p:cNvSpPr>
          <p:nvPr>
            <p:ph type="title"/>
          </p:nvPr>
        </p:nvSpPr>
        <p:spPr>
          <a:xfrm>
            <a:off x="107504" y="116632"/>
            <a:ext cx="5904656" cy="1143000"/>
          </a:xfrm>
        </p:spPr>
        <p:txBody>
          <a:bodyPr rtlCol="0">
            <a:noAutofit/>
          </a:bodyPr>
          <a:lstStyle/>
          <a:p>
            <a:pPr eaLnBrk="1" fontAlgn="auto" hangingPunct="1">
              <a:spcAft>
                <a:spcPts val="0"/>
              </a:spcAft>
              <a:defRPr/>
            </a:pPr>
            <a:r>
              <a:rPr lang="en-US" sz="2800" dirty="0">
                <a:ea typeface="+mj-ea"/>
                <a:cs typeface="+mj-cs"/>
              </a:rPr>
              <a:t>Example Heading Designs </a:t>
            </a:r>
            <a:br>
              <a:rPr lang="en-US" sz="2800" dirty="0">
                <a:ea typeface="+mj-ea"/>
                <a:cs typeface="+mj-cs"/>
              </a:rPr>
            </a:br>
            <a:r>
              <a:rPr lang="en-US" sz="2800" dirty="0">
                <a:ea typeface="+mj-ea"/>
                <a:cs typeface="+mj-cs"/>
              </a:rPr>
              <a:t>- Level 2</a:t>
            </a:r>
          </a:p>
        </p:txBody>
      </p:sp>
      <p:sp>
        <p:nvSpPr>
          <p:cNvPr id="18435" name="Text Box 5">
            <a:extLst>
              <a:ext uri="{FF2B5EF4-FFF2-40B4-BE49-F238E27FC236}">
                <a16:creationId xmlns:a16="http://schemas.microsoft.com/office/drawing/2014/main" id="{A2C2EA8E-8FF9-43E9-8048-42246BE717CA}"/>
              </a:ext>
            </a:extLst>
          </p:cNvPr>
          <p:cNvSpPr txBox="1">
            <a:spLocks noChangeArrowheads="1"/>
          </p:cNvSpPr>
          <p:nvPr/>
        </p:nvSpPr>
        <p:spPr bwMode="auto">
          <a:xfrm>
            <a:off x="1782763" y="1651793"/>
            <a:ext cx="7129462"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spcAft>
                <a:spcPts val="600"/>
              </a:spcAft>
              <a:buFontTx/>
              <a:buNone/>
            </a:pPr>
            <a:r>
              <a:rPr lang="en-US" altLang="en-US" sz="2000" dirty="0">
                <a:cs typeface="Calibri" panose="020F0502020204030204" pitchFamily="34" charset="0"/>
              </a:rPr>
              <a:t>Leave white space under the end of the previous section. There should always be slightly more white space above the heading than below it. This is body text from the previous section. </a:t>
            </a:r>
          </a:p>
          <a:p>
            <a:pPr lvl="2" eaLnBrk="1" hangingPunct="1">
              <a:spcBef>
                <a:spcPct val="50000"/>
              </a:spcBef>
              <a:buFontTx/>
              <a:buNone/>
            </a:pPr>
            <a:r>
              <a:rPr lang="en-US" altLang="en-US" sz="2800" b="1" dirty="0">
                <a:latin typeface="Arial" panose="020B0604020202020204" pitchFamily="34" charset="0"/>
              </a:rPr>
              <a:t>1.1. Heading Level Two</a:t>
            </a:r>
          </a:p>
          <a:p>
            <a:pPr lvl="2" eaLnBrk="1" hangingPunct="1">
              <a:spcBef>
                <a:spcPct val="50000"/>
              </a:spcBef>
              <a:buFontTx/>
              <a:buNone/>
            </a:pPr>
            <a:r>
              <a:rPr lang="en-US" altLang="en-US" sz="2000" dirty="0">
                <a:cs typeface="Calibri" panose="020F0502020204030204" pitchFamily="34" charset="0"/>
              </a:rPr>
              <a:t>This is body text. This is body text. This is body text. This is body text. This is body text. This is body text. This is body text. This is body text. This is body text. This is body text. This is body text. This is body text. This is body text. This is body text. </a:t>
            </a:r>
          </a:p>
          <a:p>
            <a:pPr eaLnBrk="1" hangingPunct="1">
              <a:spcBef>
                <a:spcPct val="50000"/>
              </a:spcBef>
              <a:buFontTx/>
              <a:buNone/>
            </a:pPr>
            <a:endParaRPr lang="en-US" altLang="en-US" sz="1800" dirty="0">
              <a:latin typeface="Arial" panose="020B0604020202020204" pitchFamily="34" charset="0"/>
            </a:endParaRPr>
          </a:p>
        </p:txBody>
      </p:sp>
      <p:sp>
        <p:nvSpPr>
          <p:cNvPr id="18436" name="AutoShape 6">
            <a:extLst>
              <a:ext uri="{FF2B5EF4-FFF2-40B4-BE49-F238E27FC236}">
                <a16:creationId xmlns:a16="http://schemas.microsoft.com/office/drawing/2014/main" id="{283D5795-0F8F-3156-9D66-3295A72E7945}"/>
              </a:ext>
            </a:extLst>
          </p:cNvPr>
          <p:cNvSpPr>
            <a:spLocks noChangeArrowheads="1"/>
          </p:cNvSpPr>
          <p:nvPr/>
        </p:nvSpPr>
        <p:spPr bwMode="auto">
          <a:xfrm>
            <a:off x="31748" y="5013325"/>
            <a:ext cx="3200400" cy="1844675"/>
          </a:xfrm>
          <a:prstGeom prst="wedgeRectCallout">
            <a:avLst>
              <a:gd name="adj1" fmla="val 36087"/>
              <a:gd name="adj2" fmla="val -148814"/>
            </a:avLst>
          </a:prstGeom>
          <a:solidFill>
            <a:schemeClr val="accent5">
              <a:lumMod val="40000"/>
              <a:lumOff val="60000"/>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defRPr/>
            </a:pPr>
            <a:r>
              <a:rPr lang="en-US" altLang="en-US" sz="1800" b="1" dirty="0">
                <a:latin typeface="Arial" panose="020B0604020202020204" pitchFamily="34" charset="0"/>
              </a:rPr>
              <a:t>Heading and text is indented 0.5” from margin; </a:t>
            </a:r>
            <a:endParaRPr lang="en-US" altLang="ja-JP" sz="1800" b="1" dirty="0">
              <a:latin typeface="Arial" panose="020B0604020202020204" pitchFamily="34" charset="0"/>
            </a:endParaRPr>
          </a:p>
          <a:p>
            <a:pPr algn="ctr" eaLnBrk="1" hangingPunct="1">
              <a:spcBef>
                <a:spcPct val="0"/>
              </a:spcBef>
              <a:buFontTx/>
              <a:buNone/>
              <a:defRPr/>
            </a:pPr>
            <a:r>
              <a:rPr lang="en-US" altLang="ja-JP" sz="1800" b="1" dirty="0">
                <a:latin typeface="Arial" panose="020B0604020202020204" pitchFamily="34" charset="0"/>
              </a:rPr>
              <a:t>Arial bold 14 point font; introduced with numeral and one decimal place.</a:t>
            </a:r>
            <a:endParaRPr lang="en-US" altLang="en-US" sz="1800" b="1" dirty="0">
              <a:latin typeface="Arial" panose="020B0604020202020204" pitchFamily="34" charset="0"/>
            </a:endParaRPr>
          </a:p>
        </p:txBody>
      </p:sp>
    </p:spTree>
  </p:cSld>
  <p:clrMapOvr>
    <a:masterClrMapping/>
  </p:clrMapOvr>
  <p:transition spd="med">
    <p:pull dir="d"/>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60496E4F-5D3C-00A6-E3CC-83CE9650819F}"/>
              </a:ext>
            </a:extLst>
          </p:cNvPr>
          <p:cNvSpPr>
            <a:spLocks noGrp="1"/>
          </p:cNvSpPr>
          <p:nvPr>
            <p:ph type="title"/>
          </p:nvPr>
        </p:nvSpPr>
        <p:spPr>
          <a:xfrm>
            <a:off x="96738" y="106889"/>
            <a:ext cx="5699398" cy="1143000"/>
          </a:xfrm>
        </p:spPr>
        <p:txBody>
          <a:bodyPr>
            <a:normAutofit/>
          </a:bodyPr>
          <a:lstStyle/>
          <a:p>
            <a:pPr eaLnBrk="1" hangingPunct="1"/>
            <a:r>
              <a:rPr lang="en-US" altLang="en-US" sz="2800" dirty="0">
                <a:ea typeface="ＭＳ Ｐゴシック" panose="020B0600070205080204" pitchFamily="34" charset="-128"/>
              </a:rPr>
              <a:t>Example Heading Design </a:t>
            </a:r>
            <a:br>
              <a:rPr lang="en-US" altLang="en-US" sz="2800" dirty="0">
                <a:ea typeface="ＭＳ Ｐゴシック" panose="020B0600070205080204" pitchFamily="34" charset="-128"/>
              </a:rPr>
            </a:br>
            <a:r>
              <a:rPr lang="en-US" altLang="en-US" sz="2800" dirty="0">
                <a:ea typeface="ＭＳ Ｐゴシック" panose="020B0600070205080204" pitchFamily="34" charset="-128"/>
              </a:rPr>
              <a:t>- level 3 </a:t>
            </a:r>
          </a:p>
        </p:txBody>
      </p:sp>
      <p:sp>
        <p:nvSpPr>
          <p:cNvPr id="19459" name="Text Box 4">
            <a:extLst>
              <a:ext uri="{FF2B5EF4-FFF2-40B4-BE49-F238E27FC236}">
                <a16:creationId xmlns:a16="http://schemas.microsoft.com/office/drawing/2014/main" id="{63F8819F-C0CD-C94D-F204-81D24A8951BA}"/>
              </a:ext>
            </a:extLst>
          </p:cNvPr>
          <p:cNvSpPr txBox="1">
            <a:spLocks noChangeArrowheads="1"/>
          </p:cNvSpPr>
          <p:nvPr/>
        </p:nvSpPr>
        <p:spPr bwMode="auto">
          <a:xfrm>
            <a:off x="1905000" y="3276600"/>
            <a:ext cx="68580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400" i="1" dirty="0">
                <a:latin typeface="Arial" panose="020B0604020202020204" pitchFamily="34" charset="0"/>
              </a:rPr>
              <a:t>	      </a:t>
            </a:r>
            <a:r>
              <a:rPr lang="en-US" altLang="en-US" sz="2000" i="1" dirty="0">
                <a:latin typeface="Arial" panose="020B0604020202020204" pitchFamily="34" charset="0"/>
                <a:cs typeface="Arial" panose="020B0604020202020204" pitchFamily="34" charset="0"/>
              </a:rPr>
              <a:t>1.1.1. </a:t>
            </a:r>
            <a:r>
              <a:rPr lang="en-US" altLang="en-US" sz="2000" b="1" i="1" dirty="0">
                <a:latin typeface="Arial" panose="020B0604020202020204" pitchFamily="34" charset="0"/>
                <a:cs typeface="Arial" panose="020B0604020202020204" pitchFamily="34" charset="0"/>
              </a:rPr>
              <a:t>Heading Three</a:t>
            </a:r>
          </a:p>
          <a:p>
            <a:pPr lvl="3" eaLnBrk="1" hangingPunct="1">
              <a:spcBef>
                <a:spcPct val="50000"/>
              </a:spcBef>
              <a:buFontTx/>
              <a:buNone/>
            </a:pPr>
            <a:r>
              <a:rPr lang="en-US" altLang="en-US" sz="2000" dirty="0">
                <a:cs typeface="Calibri" panose="020F0502020204030204" pitchFamily="34" charset="0"/>
              </a:rPr>
              <a:t>This is body text. This is body text. This is body text. This is body text. This is body text. This is body text. This is body text. This is body text. This is body text. This is body text. This is body text. This is body text. This is body text. This is body text.</a:t>
            </a:r>
            <a:endParaRPr lang="en-US" altLang="en-US" sz="1800" dirty="0">
              <a:latin typeface="Arial" panose="020B0604020202020204" pitchFamily="34" charset="0"/>
            </a:endParaRPr>
          </a:p>
        </p:txBody>
      </p:sp>
      <p:sp>
        <p:nvSpPr>
          <p:cNvPr id="19460" name="AutoShape 5">
            <a:extLst>
              <a:ext uri="{FF2B5EF4-FFF2-40B4-BE49-F238E27FC236}">
                <a16:creationId xmlns:a16="http://schemas.microsoft.com/office/drawing/2014/main" id="{987F5299-A225-8EA6-EC20-02053B772283}"/>
              </a:ext>
            </a:extLst>
          </p:cNvPr>
          <p:cNvSpPr>
            <a:spLocks noChangeArrowheads="1"/>
          </p:cNvSpPr>
          <p:nvPr/>
        </p:nvSpPr>
        <p:spPr bwMode="auto">
          <a:xfrm>
            <a:off x="5705903" y="1362426"/>
            <a:ext cx="3124200" cy="1689100"/>
          </a:xfrm>
          <a:prstGeom prst="wedgeRectCallout">
            <a:avLst>
              <a:gd name="adj1" fmla="val -117426"/>
              <a:gd name="adj2" fmla="val 66435"/>
            </a:avLst>
          </a:prstGeom>
          <a:solidFill>
            <a:schemeClr val="accent5">
              <a:lumMod val="40000"/>
              <a:lumOff val="60000"/>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defRPr/>
            </a:pPr>
            <a:r>
              <a:rPr lang="en-US" altLang="en-US" sz="1800" b="1" dirty="0">
                <a:latin typeface="Arial" panose="020B0604020202020204" pitchFamily="34" charset="0"/>
              </a:rPr>
              <a:t>Additional  indent from margin (optional). </a:t>
            </a:r>
            <a:r>
              <a:rPr lang="en-US" altLang="ja-JP" sz="1800" b="1" dirty="0">
                <a:latin typeface="Arial" panose="020B0604020202020204" pitchFamily="34" charset="0"/>
              </a:rPr>
              <a:t>Font Arial bold italics 14 points. Introduce with an Arabic numeral</a:t>
            </a:r>
            <a:endParaRPr lang="en-US" altLang="en-US" sz="1800" b="1" dirty="0">
              <a:latin typeface="Arial" panose="020B0604020202020204" pitchFamily="34" charset="0"/>
            </a:endParaRPr>
          </a:p>
        </p:txBody>
      </p:sp>
    </p:spTree>
  </p:cSld>
  <p:clrMapOvr>
    <a:masterClrMapping/>
  </p:clrMapOvr>
  <p:transition spd="med">
    <p:pull dir="d"/>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1505" name="TextBox 3">
            <a:extLst>
              <a:ext uri="{FF2B5EF4-FFF2-40B4-BE49-F238E27FC236}">
                <a16:creationId xmlns:a16="http://schemas.microsoft.com/office/drawing/2014/main" id="{84F7CDD0-617F-0586-913D-F66E1C8FC196}"/>
              </a:ext>
            </a:extLst>
          </p:cNvPr>
          <p:cNvSpPr txBox="1">
            <a:spLocks noChangeArrowheads="1"/>
          </p:cNvSpPr>
          <p:nvPr/>
        </p:nvSpPr>
        <p:spPr bwMode="auto">
          <a:xfrm>
            <a:off x="107505" y="0"/>
            <a:ext cx="8136904" cy="6955750"/>
          </a:xfrm>
          <a:prstGeom prst="rect">
            <a:avLst/>
          </a:prstGeom>
          <a:noFill/>
          <a:ln>
            <a:noFill/>
          </a:ln>
        </p:spPr>
        <p:txBody>
          <a:bodyPr wrap="square">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defTabSz="4572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defTabSz="4572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defRPr/>
            </a:pPr>
            <a:endParaRPr lang="en-US" altLang="en-US" sz="1600" b="1" dirty="0"/>
          </a:p>
          <a:p>
            <a:pPr lvl="1" eaLnBrk="1" hangingPunct="1">
              <a:spcBef>
                <a:spcPct val="0"/>
              </a:spcBef>
              <a:buFontTx/>
              <a:buNone/>
              <a:defRPr/>
            </a:pPr>
            <a:r>
              <a:rPr lang="en-US" altLang="en-US" sz="2400" b="1" dirty="0">
                <a:latin typeface="Arial" panose="020B0604020202020204" pitchFamily="34" charset="0"/>
                <a:cs typeface="Arial" panose="020B0604020202020204" pitchFamily="34" charset="0"/>
              </a:rPr>
              <a:t>1. First Level Heading</a:t>
            </a:r>
          </a:p>
          <a:p>
            <a:pPr lvl="1" eaLnBrk="1" hangingPunct="1">
              <a:spcBef>
                <a:spcPct val="0"/>
              </a:spcBef>
              <a:buFontTx/>
              <a:buNone/>
              <a:defRPr/>
            </a:pPr>
            <a:endParaRPr lang="en-US" altLang="en-US" sz="900" b="1" dirty="0">
              <a:cs typeface="Arial" panose="020B0604020202020204" pitchFamily="34" charset="0"/>
            </a:endParaRPr>
          </a:p>
          <a:p>
            <a:pPr lvl="1" eaLnBrk="1" hangingPunct="1">
              <a:spcBef>
                <a:spcPct val="0"/>
              </a:spcBef>
              <a:buFontTx/>
              <a:buNone/>
              <a:defRPr/>
            </a:pPr>
            <a:r>
              <a:rPr lang="en-US" altLang="en-US" sz="1600" dirty="0">
                <a:cs typeface="Arial" panose="020B0604020202020204" pitchFamily="34" charset="0"/>
              </a:rPr>
              <a:t>Under this first level heading you will find text related to the topic indicated by the heading. It will go on for several lines or even several paragraphs. If there is a Section 1, there will also be a  Section 2 in order to avoid having a lone heading at this level.</a:t>
            </a:r>
          </a:p>
          <a:p>
            <a:pPr lvl="1" eaLnBrk="1" hangingPunct="1">
              <a:spcBef>
                <a:spcPct val="0"/>
              </a:spcBef>
              <a:buFontTx/>
              <a:buNone/>
              <a:defRPr/>
            </a:pPr>
            <a:endParaRPr lang="en-US" altLang="en-US" sz="1800" b="1" dirty="0">
              <a:cs typeface="Arial" panose="020B0604020202020204" pitchFamily="34" charset="0"/>
            </a:endParaRPr>
          </a:p>
          <a:p>
            <a:pPr lvl="2" eaLnBrk="1" hangingPunct="1">
              <a:spcBef>
                <a:spcPct val="0"/>
              </a:spcBef>
              <a:buFontTx/>
              <a:buNone/>
              <a:defRPr/>
            </a:pPr>
            <a:r>
              <a:rPr lang="en-US" altLang="en-US" sz="2000" b="1" dirty="0">
                <a:latin typeface="Arial" panose="020B0604020202020204" pitchFamily="34" charset="0"/>
                <a:cs typeface="Arial" panose="020B0604020202020204" pitchFamily="34" charset="0"/>
              </a:rPr>
              <a:t>1.1.  Second Level Heading  </a:t>
            </a:r>
          </a:p>
          <a:p>
            <a:pPr lvl="2" eaLnBrk="1" hangingPunct="1">
              <a:spcBef>
                <a:spcPct val="0"/>
              </a:spcBef>
              <a:buFontTx/>
              <a:buNone/>
              <a:defRPr/>
            </a:pPr>
            <a:endParaRPr lang="en-US" altLang="en-US" sz="700" b="1" dirty="0">
              <a:cs typeface="Arial" panose="020B0604020202020204" pitchFamily="34" charset="0"/>
            </a:endParaRPr>
          </a:p>
          <a:p>
            <a:pPr lvl="2" eaLnBrk="1" hangingPunct="1">
              <a:spcBef>
                <a:spcPct val="0"/>
              </a:spcBef>
              <a:buFontTx/>
              <a:buNone/>
              <a:defRPr/>
            </a:pPr>
            <a:r>
              <a:rPr lang="en-US" altLang="en-US" sz="1600" dirty="0">
                <a:cs typeface="Arial" panose="020B0604020202020204" pitchFamily="34" charset="0"/>
              </a:rPr>
              <a:t>This section may align directly under the 2</a:t>
            </a:r>
            <a:r>
              <a:rPr lang="en-US" altLang="en-US" sz="1600" baseline="30000" dirty="0">
                <a:cs typeface="Arial" panose="020B0604020202020204" pitchFamily="34" charset="0"/>
              </a:rPr>
              <a:t>nd</a:t>
            </a:r>
            <a:r>
              <a:rPr lang="en-US" altLang="en-US" sz="1600" dirty="0">
                <a:cs typeface="Arial" panose="020B0604020202020204" pitchFamily="34" charset="0"/>
              </a:rPr>
              <a:t> level heading, or </a:t>
            </a:r>
          </a:p>
          <a:p>
            <a:pPr lvl="2" eaLnBrk="1" hangingPunct="1">
              <a:spcBef>
                <a:spcPct val="0"/>
              </a:spcBef>
              <a:buFontTx/>
              <a:buNone/>
              <a:defRPr/>
            </a:pPr>
            <a:r>
              <a:rPr lang="en-US" altLang="en-US" sz="1600" dirty="0">
                <a:cs typeface="Arial" panose="020B0604020202020204" pitchFamily="34" charset="0"/>
              </a:rPr>
              <a:t>can align with the left margin. To avoid having a lone heading at this level, you will also have a section 1.2 and possibly 1.3, etc.  </a:t>
            </a:r>
          </a:p>
          <a:p>
            <a:pPr lvl="2" eaLnBrk="1" hangingPunct="1">
              <a:spcBef>
                <a:spcPct val="0"/>
              </a:spcBef>
              <a:buFontTx/>
              <a:buNone/>
              <a:defRPr/>
            </a:pPr>
            <a:endParaRPr lang="en-US" altLang="en-US" sz="2000" b="1" dirty="0">
              <a:cs typeface="Arial" panose="020B0604020202020204" pitchFamily="34" charset="0"/>
            </a:endParaRPr>
          </a:p>
          <a:p>
            <a:pPr lvl="3" eaLnBrk="1" hangingPunct="1">
              <a:spcBef>
                <a:spcPct val="0"/>
              </a:spcBef>
              <a:buFontTx/>
              <a:buNone/>
              <a:defRPr/>
            </a:pPr>
            <a:r>
              <a:rPr lang="en-US" altLang="en-US" sz="1600" b="1" i="1" dirty="0">
                <a:latin typeface="Arial" panose="020B0604020202020204" pitchFamily="34" charset="0"/>
                <a:cs typeface="Arial" panose="020B0604020202020204" pitchFamily="34" charset="0"/>
              </a:rPr>
              <a:t>1.1.1. Third Level Heading</a:t>
            </a:r>
          </a:p>
          <a:p>
            <a:pPr lvl="3" eaLnBrk="1" hangingPunct="1">
              <a:spcBef>
                <a:spcPct val="0"/>
              </a:spcBef>
              <a:buFontTx/>
              <a:buNone/>
              <a:defRPr/>
            </a:pPr>
            <a:r>
              <a:rPr lang="en-US" altLang="en-US" sz="1600" dirty="0">
                <a:cs typeface="Arial" panose="020B0604020202020204" pitchFamily="34" charset="0"/>
              </a:rPr>
              <a:t>This third level heading is further indented, and smaller or </a:t>
            </a:r>
          </a:p>
          <a:p>
            <a:pPr lvl="3" eaLnBrk="1" hangingPunct="1">
              <a:spcBef>
                <a:spcPct val="0"/>
              </a:spcBef>
              <a:buFontTx/>
              <a:buNone/>
              <a:defRPr/>
            </a:pPr>
            <a:r>
              <a:rPr lang="en-US" altLang="en-US" sz="1600" dirty="0">
                <a:cs typeface="Arial" panose="020B0604020202020204" pitchFamily="34" charset="0"/>
              </a:rPr>
              <a:t>In italics to set it off from second level heading.  Again, if </a:t>
            </a:r>
          </a:p>
          <a:p>
            <a:pPr lvl="3" eaLnBrk="1" hangingPunct="1">
              <a:spcBef>
                <a:spcPct val="0"/>
              </a:spcBef>
              <a:buFontTx/>
              <a:buNone/>
              <a:defRPr/>
            </a:pPr>
            <a:r>
              <a:rPr lang="en-US" altLang="en-US" sz="1600" dirty="0">
                <a:cs typeface="Arial" panose="020B0604020202020204" pitchFamily="34" charset="0"/>
              </a:rPr>
              <a:t>You have a 1.1.1, you should have a number 1.1.2, etc.  </a:t>
            </a:r>
          </a:p>
          <a:p>
            <a:pPr lvl="3" eaLnBrk="1" hangingPunct="1">
              <a:spcBef>
                <a:spcPct val="0"/>
              </a:spcBef>
              <a:buFontTx/>
              <a:buNone/>
              <a:defRPr/>
            </a:pPr>
            <a:endParaRPr lang="en-US" altLang="en-US" sz="1600" b="1" dirty="0">
              <a:cs typeface="Arial" panose="020B0604020202020204" pitchFamily="34" charset="0"/>
            </a:endParaRPr>
          </a:p>
          <a:p>
            <a:pPr lvl="3" eaLnBrk="1" hangingPunct="1">
              <a:spcBef>
                <a:spcPct val="0"/>
              </a:spcBef>
              <a:buFontTx/>
              <a:buNone/>
              <a:defRPr/>
            </a:pPr>
            <a:r>
              <a:rPr lang="en-US" altLang="en-US" sz="1600" b="1" i="1" dirty="0">
                <a:latin typeface="Arial" panose="020B0604020202020204" pitchFamily="34" charset="0"/>
                <a:cs typeface="Arial" panose="020B0604020202020204" pitchFamily="34" charset="0"/>
              </a:rPr>
              <a:t>1.1.2. Additional Third Level Heading</a:t>
            </a:r>
          </a:p>
          <a:p>
            <a:pPr lvl="3" eaLnBrk="1" hangingPunct="1">
              <a:spcBef>
                <a:spcPct val="0"/>
              </a:spcBef>
              <a:buFontTx/>
              <a:buNone/>
              <a:defRPr/>
            </a:pPr>
            <a:r>
              <a:rPr lang="en-US" altLang="en-US" sz="1600" dirty="0">
                <a:cs typeface="Arial" panose="020B0604020202020204" pitchFamily="34" charset="0"/>
              </a:rPr>
              <a:t>Text text text text…</a:t>
            </a:r>
          </a:p>
          <a:p>
            <a:pPr lvl="3" eaLnBrk="1" hangingPunct="1">
              <a:spcBef>
                <a:spcPct val="0"/>
              </a:spcBef>
              <a:buFontTx/>
              <a:buNone/>
              <a:defRPr/>
            </a:pPr>
            <a:endParaRPr lang="en-US" altLang="en-US" sz="1600" b="1" dirty="0">
              <a:cs typeface="Arial" panose="020B0604020202020204" pitchFamily="34" charset="0"/>
            </a:endParaRPr>
          </a:p>
          <a:p>
            <a:pPr lvl="2" eaLnBrk="1" hangingPunct="1">
              <a:spcBef>
                <a:spcPct val="0"/>
              </a:spcBef>
              <a:buFontTx/>
              <a:buNone/>
              <a:defRPr/>
            </a:pPr>
            <a:r>
              <a:rPr lang="en-US" altLang="en-US" sz="1800" b="1" dirty="0">
                <a:latin typeface="Arial" panose="020B0604020202020204" pitchFamily="34" charset="0"/>
                <a:cs typeface="Arial" panose="020B0604020202020204" pitchFamily="34" charset="0"/>
              </a:rPr>
              <a:t>1.2. Additional Second Level Heading</a:t>
            </a:r>
          </a:p>
          <a:p>
            <a:pPr lvl="2" eaLnBrk="1" hangingPunct="1">
              <a:spcBef>
                <a:spcPct val="0"/>
              </a:spcBef>
              <a:buFontTx/>
              <a:buNone/>
              <a:defRPr/>
            </a:pPr>
            <a:r>
              <a:rPr lang="en-US" altLang="en-US" sz="1600" dirty="0">
                <a:cs typeface="Calibri" panose="020F0502020204030204" pitchFamily="34" charset="0"/>
              </a:rPr>
              <a:t>Text, text text…</a:t>
            </a:r>
          </a:p>
          <a:p>
            <a:pPr lvl="2" eaLnBrk="1" hangingPunct="1">
              <a:spcBef>
                <a:spcPct val="0"/>
              </a:spcBef>
              <a:buFontTx/>
              <a:buNone/>
              <a:defRPr/>
            </a:pPr>
            <a:endParaRPr lang="en-US" altLang="en-US" sz="1800" b="1" dirty="0">
              <a:cs typeface="Arial" panose="020B0604020202020204" pitchFamily="34" charset="0"/>
            </a:endParaRPr>
          </a:p>
          <a:p>
            <a:pPr lvl="1" eaLnBrk="1" hangingPunct="1">
              <a:spcBef>
                <a:spcPct val="0"/>
              </a:spcBef>
              <a:buFont typeface="Arial" panose="020B0604020202020204" pitchFamily="34" charset="0"/>
              <a:buNone/>
              <a:defRPr/>
            </a:pPr>
            <a:r>
              <a:rPr lang="en-US" altLang="en-US" sz="2400" b="1" dirty="0">
                <a:latin typeface="Arial" panose="020B0604020202020204" pitchFamily="34" charset="0"/>
                <a:cs typeface="Arial" panose="020B0604020202020204" pitchFamily="34" charset="0"/>
              </a:rPr>
              <a:t>2. First Level Heading Again</a:t>
            </a:r>
          </a:p>
          <a:p>
            <a:pPr lvl="1" eaLnBrk="1" hangingPunct="1">
              <a:spcBef>
                <a:spcPct val="0"/>
              </a:spcBef>
              <a:buFont typeface="Arial" panose="020B0604020202020204" pitchFamily="34" charset="0"/>
              <a:buNone/>
              <a:defRPr/>
            </a:pPr>
            <a:r>
              <a:rPr lang="en-US" altLang="en-US" sz="1600" dirty="0">
                <a:cs typeface="Arial" panose="020B0604020202020204" pitchFamily="34" charset="0"/>
              </a:rPr>
              <a:t>Text text text text…</a:t>
            </a:r>
          </a:p>
          <a:p>
            <a:pPr lvl="1" eaLnBrk="1" hangingPunct="1">
              <a:spcBef>
                <a:spcPct val="0"/>
              </a:spcBef>
              <a:buFont typeface="Arial" panose="020B0604020202020204" pitchFamily="34" charset="0"/>
              <a:buNone/>
              <a:defRPr/>
            </a:pPr>
            <a:endParaRPr lang="en-US" altLang="en-US" sz="20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DA54A00-EFB0-BB92-6435-9739215B08CE}"/>
              </a:ext>
            </a:extLst>
          </p:cNvPr>
          <p:cNvSpPr txBox="1"/>
          <p:nvPr/>
        </p:nvSpPr>
        <p:spPr>
          <a:xfrm>
            <a:off x="7092280" y="3861048"/>
            <a:ext cx="1736704" cy="2862322"/>
          </a:xfrm>
          <a:prstGeom prst="rect">
            <a:avLst/>
          </a:prstGeom>
          <a:noFill/>
        </p:spPr>
        <p:txBody>
          <a:bodyPr wrap="square" rtlCol="0">
            <a:spAutoFit/>
          </a:bodyPr>
          <a:lstStyle/>
          <a:p>
            <a:r>
              <a:rPr lang="en-US" altLang="en-US" b="1" i="1" dirty="0">
                <a:solidFill>
                  <a:schemeClr val="accent3">
                    <a:lumMod val="75000"/>
                  </a:schemeClr>
                </a:solidFill>
                <a:latin typeface="Arial" panose="020B0604020202020204" pitchFamily="34" charset="0"/>
                <a:ea typeface="ＭＳ Ｐゴシック" panose="020B0600070205080204" pitchFamily="34" charset="-128"/>
              </a:rPr>
              <a:t>NOTE</a:t>
            </a:r>
            <a:r>
              <a:rPr lang="en-US" altLang="en-US" i="1" dirty="0">
                <a:solidFill>
                  <a:schemeClr val="accent3">
                    <a:lumMod val="75000"/>
                  </a:schemeClr>
                </a:solidFill>
                <a:latin typeface="Arial" panose="020B0604020202020204" pitchFamily="34" charset="0"/>
                <a:ea typeface="ＭＳ Ｐゴシック" panose="020B0600070205080204" pitchFamily="34" charset="-128"/>
              </a:rPr>
              <a:t>: Most headings should normally have a substantial amount of information under them (unlike this example). </a:t>
            </a:r>
          </a:p>
        </p:txBody>
      </p:sp>
    </p:spTree>
  </p:cSld>
  <p:clrMapOvr>
    <a:masterClrMapping/>
  </p:clrMapOvr>
  <p:transition spd="med">
    <p:pull dir="d"/>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E6311F50-E00E-F432-3E3D-B24DA6A29EEB}"/>
              </a:ext>
            </a:extLst>
          </p:cNvPr>
          <p:cNvSpPr>
            <a:spLocks noGrp="1"/>
          </p:cNvSpPr>
          <p:nvPr>
            <p:ph type="title"/>
          </p:nvPr>
        </p:nvSpPr>
        <p:spPr>
          <a:xfrm>
            <a:off x="1248569" y="151111"/>
            <a:ext cx="6646862" cy="685601"/>
          </a:xfrm>
        </p:spPr>
        <p:txBody>
          <a:bodyPr>
            <a:normAutofit fontScale="90000"/>
          </a:bodyPr>
          <a:lstStyle/>
          <a:p>
            <a:r>
              <a:rPr lang="en-US" altLang="en-US" sz="2800" i="1" dirty="0">
                <a:ea typeface="ＭＳ Ｐゴシック" panose="020B0600070205080204" pitchFamily="34" charset="-128"/>
              </a:rPr>
              <a:t>Non-Numbered Headings Example</a:t>
            </a:r>
          </a:p>
        </p:txBody>
      </p:sp>
      <p:sp>
        <p:nvSpPr>
          <p:cNvPr id="23554" name="Slide Number Placeholder 3">
            <a:extLst>
              <a:ext uri="{FF2B5EF4-FFF2-40B4-BE49-F238E27FC236}">
                <a16:creationId xmlns:a16="http://schemas.microsoft.com/office/drawing/2014/main" id="{A4B997C5-4D4C-93A1-FE20-62F421E77D4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200">
                <a:solidFill>
                  <a:srgbClr val="898989"/>
                </a:solidFill>
                <a:latin typeface="Arial" panose="020B0604020202020204" pitchFamily="34" charset="0"/>
              </a:rPr>
              <a:t>Page</a:t>
            </a:r>
            <a:r>
              <a:rPr lang="en-US" altLang="en-US" sz="1400">
                <a:solidFill>
                  <a:srgbClr val="898989"/>
                </a:solidFill>
                <a:latin typeface="Arial" panose="020B0604020202020204" pitchFamily="34" charset="0"/>
              </a:rPr>
              <a:t>  </a:t>
            </a:r>
            <a:fld id="{98706EB9-13B0-4947-93C1-41A04F571238}" type="slidenum">
              <a:rPr lang="en-US" altLang="en-US" sz="1200" smtClean="0">
                <a:solidFill>
                  <a:srgbClr val="898989"/>
                </a:solidFill>
                <a:latin typeface="Arial" panose="020B0604020202020204" pitchFamily="34" charset="0"/>
              </a:rPr>
              <a:pPr>
                <a:spcBef>
                  <a:spcPct val="0"/>
                </a:spcBef>
                <a:buFontTx/>
                <a:buNone/>
              </a:pPr>
              <a:t>9</a:t>
            </a:fld>
            <a:endParaRPr lang="en-US" altLang="en-US" sz="1200">
              <a:solidFill>
                <a:srgbClr val="898989"/>
              </a:solidFill>
              <a:latin typeface="Arial" panose="020B0604020202020204" pitchFamily="34" charset="0"/>
            </a:endParaRPr>
          </a:p>
        </p:txBody>
      </p:sp>
      <p:sp>
        <p:nvSpPr>
          <p:cNvPr id="26627" name="TextBox 4">
            <a:extLst>
              <a:ext uri="{FF2B5EF4-FFF2-40B4-BE49-F238E27FC236}">
                <a16:creationId xmlns:a16="http://schemas.microsoft.com/office/drawing/2014/main" id="{21E0EA29-1C4A-0982-3ED1-BDDC09B384C2}"/>
              </a:ext>
            </a:extLst>
          </p:cNvPr>
          <p:cNvSpPr txBox="1">
            <a:spLocks noChangeArrowheads="1"/>
          </p:cNvSpPr>
          <p:nvPr/>
        </p:nvSpPr>
        <p:spPr bwMode="auto">
          <a:xfrm>
            <a:off x="0" y="1052736"/>
            <a:ext cx="9144000" cy="5733256"/>
          </a:xfrm>
          <a:prstGeom prst="rect">
            <a:avLst/>
          </a:prstGeom>
          <a:solidFill>
            <a:schemeClr val="accent5">
              <a:lumMod val="20000"/>
              <a:lumOff val="80000"/>
            </a:schemeClr>
          </a:solidFill>
          <a:ln>
            <a:noFill/>
          </a:ln>
        </p:spPr>
        <p:txBody>
          <a:bodyPr wrap="square">
            <a:spAutoFit/>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a:defRPr>
                <a:solidFill>
                  <a:schemeClr val="tx1"/>
                </a:solidFill>
                <a:latin typeface="Arial" panose="020B0604020202020204" pitchFamily="34" charset="0"/>
                <a:ea typeface="ＭＳ Ｐゴシック" panose="020B0600070205080204" pitchFamily="34" charset="-128"/>
              </a:defRPr>
            </a:lvl2pPr>
            <a:lvl3pPr>
              <a:defRPr>
                <a:solidFill>
                  <a:schemeClr val="tx1"/>
                </a:solidFill>
                <a:latin typeface="Arial" panose="020B0604020202020204" pitchFamily="34" charset="0"/>
                <a:ea typeface="ＭＳ Ｐゴシック" panose="020B0600070205080204" pitchFamily="34" charset="-128"/>
              </a:defRPr>
            </a:lvl3pPr>
            <a:lvl4pPr>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lvl="1" eaLnBrk="1" hangingPunct="1">
              <a:defRPr/>
            </a:pPr>
            <a:r>
              <a:rPr lang="en-US" altLang="en-US" sz="2000" b="1" dirty="0">
                <a:cs typeface="Arial" panose="020B0604020202020204" pitchFamily="34" charset="0"/>
              </a:rPr>
              <a:t>First Level Heading</a:t>
            </a:r>
          </a:p>
          <a:p>
            <a:pPr lvl="1" eaLnBrk="1" hangingPunct="1">
              <a:defRPr/>
            </a:pPr>
            <a:endParaRPr lang="en-US" altLang="en-US" sz="800" b="1" dirty="0">
              <a:cs typeface="Arial" panose="020B0604020202020204" pitchFamily="34" charset="0"/>
            </a:endParaRPr>
          </a:p>
          <a:p>
            <a:pPr lvl="1" eaLnBrk="1" hangingPunct="1">
              <a:defRPr/>
            </a:pPr>
            <a:r>
              <a:rPr lang="en-US" altLang="en-US" sz="1400" dirty="0">
                <a:cs typeface="Arial" panose="020B0604020202020204" pitchFamily="34" charset="0"/>
              </a:rPr>
              <a:t>Under this first level heading you will find text related to the topic indicated by the heading. It will go on for several lines. You will have additional headings at this level in order to avoid creating a lone heading.</a:t>
            </a:r>
          </a:p>
          <a:p>
            <a:pPr lvl="1" eaLnBrk="1" hangingPunct="1">
              <a:defRPr/>
            </a:pPr>
            <a:endParaRPr lang="en-US" altLang="en-US" sz="1600" b="1" dirty="0">
              <a:cs typeface="Arial" panose="020B0604020202020204" pitchFamily="34" charset="0"/>
            </a:endParaRPr>
          </a:p>
          <a:p>
            <a:pPr lvl="2" eaLnBrk="1" hangingPunct="1">
              <a:defRPr/>
            </a:pPr>
            <a:r>
              <a:rPr lang="en-US" altLang="en-US" b="1" dirty="0">
                <a:cs typeface="Arial" panose="020B0604020202020204" pitchFamily="34" charset="0"/>
              </a:rPr>
              <a:t>Second Level Heading  </a:t>
            </a:r>
          </a:p>
          <a:p>
            <a:pPr lvl="2" eaLnBrk="1" hangingPunct="1">
              <a:defRPr/>
            </a:pPr>
            <a:endParaRPr lang="en-US" altLang="en-US" sz="600" b="1" dirty="0">
              <a:cs typeface="Arial" panose="020B0604020202020204" pitchFamily="34" charset="0"/>
            </a:endParaRPr>
          </a:p>
          <a:p>
            <a:pPr lvl="2" eaLnBrk="1" hangingPunct="1">
              <a:defRPr/>
            </a:pPr>
            <a:r>
              <a:rPr lang="en-US" altLang="en-US" sz="1400" dirty="0">
                <a:cs typeface="Arial" panose="020B0604020202020204" pitchFamily="34" charset="0"/>
              </a:rPr>
              <a:t>This section may align directly under the 2</a:t>
            </a:r>
            <a:r>
              <a:rPr lang="en-US" altLang="en-US" sz="1400" baseline="30000" dirty="0">
                <a:cs typeface="Arial" panose="020B0604020202020204" pitchFamily="34" charset="0"/>
              </a:rPr>
              <a:t>nd</a:t>
            </a:r>
            <a:r>
              <a:rPr lang="en-US" altLang="en-US" sz="1400" dirty="0">
                <a:cs typeface="Arial" panose="020B0604020202020204" pitchFamily="34" charset="0"/>
              </a:rPr>
              <a:t> level heading, or </a:t>
            </a:r>
          </a:p>
          <a:p>
            <a:pPr lvl="2" eaLnBrk="1" hangingPunct="1">
              <a:defRPr/>
            </a:pPr>
            <a:r>
              <a:rPr lang="en-US" altLang="en-US" sz="1400" dirty="0">
                <a:cs typeface="Arial" panose="020B0604020202020204" pitchFamily="34" charset="0"/>
              </a:rPr>
              <a:t>can align with the left margin. To avoid having a lone heading at this level, you will have additional headings at this level.  </a:t>
            </a:r>
          </a:p>
          <a:p>
            <a:pPr lvl="2" eaLnBrk="1" hangingPunct="1">
              <a:defRPr/>
            </a:pPr>
            <a:endParaRPr lang="en-US" altLang="en-US" b="1" dirty="0">
              <a:cs typeface="Arial" panose="020B0604020202020204" pitchFamily="34" charset="0"/>
            </a:endParaRPr>
          </a:p>
          <a:p>
            <a:pPr lvl="3" eaLnBrk="1" hangingPunct="1">
              <a:defRPr/>
            </a:pPr>
            <a:r>
              <a:rPr lang="en-US" altLang="en-US" sz="1600" b="1" i="1" dirty="0">
                <a:cs typeface="Arial" panose="020B0604020202020204" pitchFamily="34" charset="0"/>
              </a:rPr>
              <a:t>Third Level Heading</a:t>
            </a:r>
          </a:p>
          <a:p>
            <a:pPr lvl="3" eaLnBrk="1" hangingPunct="1">
              <a:defRPr/>
            </a:pPr>
            <a:r>
              <a:rPr lang="en-US" altLang="en-US" sz="1400" dirty="0">
                <a:cs typeface="Arial" panose="020B0604020202020204" pitchFamily="34" charset="0"/>
              </a:rPr>
              <a:t>This third level heading is further indented, and smaller or </a:t>
            </a:r>
          </a:p>
          <a:p>
            <a:pPr lvl="3" eaLnBrk="1" hangingPunct="1">
              <a:defRPr/>
            </a:pPr>
            <a:r>
              <a:rPr lang="en-US" altLang="en-US" sz="1400" dirty="0">
                <a:cs typeface="Arial" panose="020B0604020202020204" pitchFamily="34" charset="0"/>
              </a:rPr>
              <a:t>In italics to set it off from second level heading.  Again, if </a:t>
            </a:r>
          </a:p>
          <a:p>
            <a:pPr lvl="3" eaLnBrk="1" hangingPunct="1">
              <a:defRPr/>
            </a:pPr>
            <a:r>
              <a:rPr lang="en-US" altLang="en-US" sz="1400" dirty="0">
                <a:cs typeface="Arial" panose="020B0604020202020204" pitchFamily="34" charset="0"/>
              </a:rPr>
              <a:t>You have a 1.1.1, you should have a number 1.1.2, etc.  </a:t>
            </a:r>
          </a:p>
          <a:p>
            <a:pPr lvl="3" eaLnBrk="1" hangingPunct="1">
              <a:defRPr/>
            </a:pPr>
            <a:endParaRPr lang="en-US" altLang="en-US" sz="1400" b="1" dirty="0">
              <a:cs typeface="Arial" panose="020B0604020202020204" pitchFamily="34" charset="0"/>
            </a:endParaRPr>
          </a:p>
          <a:p>
            <a:pPr lvl="3" eaLnBrk="1" hangingPunct="1">
              <a:defRPr/>
            </a:pPr>
            <a:r>
              <a:rPr lang="en-US" altLang="en-US" sz="1600" b="1" i="1" dirty="0">
                <a:cs typeface="Arial" panose="020B0604020202020204" pitchFamily="34" charset="0"/>
              </a:rPr>
              <a:t>Additional Third Level Heading</a:t>
            </a:r>
          </a:p>
          <a:p>
            <a:pPr lvl="3" eaLnBrk="1" hangingPunct="1">
              <a:defRPr/>
            </a:pPr>
            <a:r>
              <a:rPr lang="en-US" altLang="en-US" sz="1400" dirty="0">
                <a:cs typeface="Arial" panose="020B0604020202020204" pitchFamily="34" charset="0"/>
              </a:rPr>
              <a:t>Text text text text…</a:t>
            </a:r>
          </a:p>
          <a:p>
            <a:pPr lvl="3" eaLnBrk="1" hangingPunct="1">
              <a:defRPr/>
            </a:pPr>
            <a:endParaRPr lang="en-US" altLang="en-US" sz="1400" b="1" dirty="0">
              <a:cs typeface="Arial" panose="020B0604020202020204" pitchFamily="34" charset="0"/>
            </a:endParaRPr>
          </a:p>
          <a:p>
            <a:pPr lvl="2" eaLnBrk="1" hangingPunct="1">
              <a:defRPr/>
            </a:pPr>
            <a:r>
              <a:rPr lang="en-US" altLang="en-US" b="1" dirty="0">
                <a:cs typeface="Arial" panose="020B0604020202020204" pitchFamily="34" charset="0"/>
              </a:rPr>
              <a:t>Additional Second Level Heading</a:t>
            </a:r>
          </a:p>
          <a:p>
            <a:pPr lvl="2" eaLnBrk="1" hangingPunct="1">
              <a:defRPr/>
            </a:pPr>
            <a:r>
              <a:rPr lang="en-US" altLang="en-US" sz="1400" dirty="0">
                <a:cs typeface="Arial" panose="020B0604020202020204" pitchFamily="34" charset="0"/>
              </a:rPr>
              <a:t>Text, text text…</a:t>
            </a:r>
          </a:p>
          <a:p>
            <a:pPr lvl="2" eaLnBrk="1" hangingPunct="1">
              <a:defRPr/>
            </a:pPr>
            <a:endParaRPr lang="en-US" altLang="en-US" sz="1600" b="1" dirty="0">
              <a:cs typeface="Arial" panose="020B0604020202020204" pitchFamily="34" charset="0"/>
            </a:endParaRPr>
          </a:p>
          <a:p>
            <a:pPr lvl="1" eaLnBrk="1" hangingPunct="1">
              <a:defRPr/>
            </a:pPr>
            <a:r>
              <a:rPr lang="en-US" altLang="en-US" sz="2000" b="1" dirty="0">
                <a:cs typeface="Arial" panose="020B0604020202020204" pitchFamily="34" charset="0"/>
              </a:rPr>
              <a:t>First Level Heading with a New Topic</a:t>
            </a:r>
          </a:p>
          <a:p>
            <a:pPr lvl="1" eaLnBrk="1" hangingPunct="1">
              <a:defRPr/>
            </a:pPr>
            <a:r>
              <a:rPr lang="en-US" altLang="en-US" sz="1400" dirty="0">
                <a:cs typeface="Arial" panose="020B0604020202020204" pitchFamily="34" charset="0"/>
              </a:rPr>
              <a:t>Text text text text…</a:t>
            </a:r>
          </a:p>
        </p:txBody>
      </p:sp>
    </p:spTree>
  </p:cSld>
  <p:clrMapOvr>
    <a:masterClrMapping/>
  </p:clrMapOvr>
  <p:transition spd="med">
    <p:pull dir="d"/>
  </p:transition>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{8726BA1B-2B16-F041-8327-EF7B037CFA5C}tf10001120</Template>
  <TotalTime>6001</TotalTime>
  <Words>1377</Words>
  <Application>Microsoft Macintosh PowerPoint</Application>
  <PresentationFormat>On-screen Show (4:3)</PresentationFormat>
  <Paragraphs>125</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Calibri</vt:lpstr>
      <vt:lpstr>Gill Sans MT</vt:lpstr>
      <vt:lpstr>Times New Roman</vt:lpstr>
      <vt:lpstr>Zapf Dingbats</vt:lpstr>
      <vt:lpstr>Parcel</vt:lpstr>
      <vt:lpstr>PowerPoint Presentation</vt:lpstr>
      <vt:lpstr>What do headings accomplish?</vt:lpstr>
      <vt:lpstr>Tips for designing headings</vt:lpstr>
      <vt:lpstr>Using Styles</vt:lpstr>
      <vt:lpstr>Example Heading Design – level 1</vt:lpstr>
      <vt:lpstr>Example Heading Designs  - Level 2</vt:lpstr>
      <vt:lpstr>Example Heading Design  - level 3 </vt:lpstr>
      <vt:lpstr>PowerPoint Presentation</vt:lpstr>
      <vt:lpstr>Non-Numbered Headings Example</vt:lpstr>
      <vt:lpstr>How do you use headings?</vt:lpstr>
      <vt:lpstr>Function vs Descriptive Headings</vt:lpstr>
      <vt:lpstr>What to Avoid</vt:lpstr>
      <vt:lpstr>RECAP Quiz</vt:lpstr>
    </vt:vector>
  </TitlesOfParts>
  <Manager/>
  <Company>University of Victoria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Suzan Last</cp:lastModifiedBy>
  <cp:revision>24</cp:revision>
  <dcterms:created xsi:type="dcterms:W3CDTF">2010-10-27T19:30:04Z</dcterms:created>
  <dcterms:modified xsi:type="dcterms:W3CDTF">2023-11-06T20:58:58Z</dcterms:modified>
  <cp:category/>
</cp:coreProperties>
</file>